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7" r:id="rId1"/>
  </p:sldMasterIdLst>
  <p:sldIdLst>
    <p:sldId id="256" r:id="rId2"/>
    <p:sldId id="273" r:id="rId3"/>
    <p:sldId id="271" r:id="rId4"/>
    <p:sldId id="270" r:id="rId5"/>
    <p:sldId id="269" r:id="rId6"/>
    <p:sldId id="265" r:id="rId7"/>
    <p:sldId id="272" r:id="rId8"/>
    <p:sldId id="258" r:id="rId9"/>
    <p:sldId id="275" r:id="rId10"/>
    <p:sldId id="263" r:id="rId11"/>
    <p:sldId id="261" r:id="rId12"/>
    <p:sldId id="260" r:id="rId13"/>
    <p:sldId id="257" r:id="rId14"/>
    <p:sldId id="262" r:id="rId15"/>
    <p:sldId id="267" r:id="rId16"/>
    <p:sldId id="268" r:id="rId17"/>
    <p:sldId id="259" r:id="rId18"/>
    <p:sldId id="276" r:id="rId19"/>
    <p:sldId id="277" r:id="rId20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0EA13F-866A-40C9-8996-EA1B520BC006}" v="126" dt="2020-06-02T15:08:37.4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75" d="100"/>
          <a:sy n="75" d="100"/>
        </p:scale>
        <p:origin x="66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19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ine Wethington" userId="b6a4a07f25ce7007" providerId="LiveId" clId="{7F0EA13F-866A-40C9-8996-EA1B520BC006}"/>
    <pc:docChg chg="undo custSel mod addSld delSld modSld sldOrd">
      <pc:chgData name="Nadine Wethington" userId="b6a4a07f25ce7007" providerId="LiveId" clId="{7F0EA13F-866A-40C9-8996-EA1B520BC006}" dt="2020-06-02T15:08:45.746" v="2000" actId="20577"/>
      <pc:docMkLst>
        <pc:docMk/>
      </pc:docMkLst>
      <pc:sldChg chg="modSp mod">
        <pc:chgData name="Nadine Wethington" userId="b6a4a07f25ce7007" providerId="LiveId" clId="{7F0EA13F-866A-40C9-8996-EA1B520BC006}" dt="2020-06-02T13:48:05.030" v="515" actId="20577"/>
        <pc:sldMkLst>
          <pc:docMk/>
          <pc:sldMk cId="1126244300" sldId="260"/>
        </pc:sldMkLst>
        <pc:spChg chg="mod">
          <ac:chgData name="Nadine Wethington" userId="b6a4a07f25ce7007" providerId="LiveId" clId="{7F0EA13F-866A-40C9-8996-EA1B520BC006}" dt="2020-06-02T13:48:05.030" v="515" actId="20577"/>
          <ac:spMkLst>
            <pc:docMk/>
            <pc:sldMk cId="1126244300" sldId="260"/>
            <ac:spMk id="2" creationId="{07B0EBD0-8D8D-48B2-AFDB-F20FF22E77EE}"/>
          </ac:spMkLst>
        </pc:spChg>
      </pc:sldChg>
      <pc:sldChg chg="modSp mod">
        <pc:chgData name="Nadine Wethington" userId="b6a4a07f25ce7007" providerId="LiveId" clId="{7F0EA13F-866A-40C9-8996-EA1B520BC006}" dt="2020-06-02T13:47:48.605" v="483" actId="20577"/>
        <pc:sldMkLst>
          <pc:docMk/>
          <pc:sldMk cId="1855255673" sldId="261"/>
        </pc:sldMkLst>
        <pc:spChg chg="mod">
          <ac:chgData name="Nadine Wethington" userId="b6a4a07f25ce7007" providerId="LiveId" clId="{7F0EA13F-866A-40C9-8996-EA1B520BC006}" dt="2020-06-02T13:47:48.605" v="483" actId="20577"/>
          <ac:spMkLst>
            <pc:docMk/>
            <pc:sldMk cId="1855255673" sldId="261"/>
            <ac:spMk id="2" creationId="{1C543D9D-3728-4C3D-9C3B-308EBFBF4241}"/>
          </ac:spMkLst>
        </pc:spChg>
      </pc:sldChg>
      <pc:sldChg chg="modSp mod">
        <pc:chgData name="Nadine Wethington" userId="b6a4a07f25ce7007" providerId="LiveId" clId="{7F0EA13F-866A-40C9-8996-EA1B520BC006}" dt="2020-06-02T14:13:41.576" v="1648" actId="20577"/>
        <pc:sldMkLst>
          <pc:docMk/>
          <pc:sldMk cId="1551092797" sldId="262"/>
        </pc:sldMkLst>
        <pc:spChg chg="mod">
          <ac:chgData name="Nadine Wethington" userId="b6a4a07f25ce7007" providerId="LiveId" clId="{7F0EA13F-866A-40C9-8996-EA1B520BC006}" dt="2020-06-02T14:13:41.576" v="1648" actId="20577"/>
          <ac:spMkLst>
            <pc:docMk/>
            <pc:sldMk cId="1551092797" sldId="262"/>
            <ac:spMk id="2" creationId="{B504A606-1314-425A-9B07-CA513C34FF55}"/>
          </ac:spMkLst>
        </pc:spChg>
      </pc:sldChg>
      <pc:sldChg chg="modSp mod ord">
        <pc:chgData name="Nadine Wethington" userId="b6a4a07f25ce7007" providerId="LiveId" clId="{7F0EA13F-866A-40C9-8996-EA1B520BC006}" dt="2020-06-02T13:47:13.465" v="430"/>
        <pc:sldMkLst>
          <pc:docMk/>
          <pc:sldMk cId="1499780698" sldId="263"/>
        </pc:sldMkLst>
        <pc:spChg chg="mod">
          <ac:chgData name="Nadine Wethington" userId="b6a4a07f25ce7007" providerId="LiveId" clId="{7F0EA13F-866A-40C9-8996-EA1B520BC006}" dt="2020-06-02T13:46:00.228" v="423" actId="20577"/>
          <ac:spMkLst>
            <pc:docMk/>
            <pc:sldMk cId="1499780698" sldId="263"/>
            <ac:spMk id="2" creationId="{7360E8A1-CFA5-49BE-A4DF-56865A648B15}"/>
          </ac:spMkLst>
        </pc:spChg>
        <pc:spChg chg="mod">
          <ac:chgData name="Nadine Wethington" userId="b6a4a07f25ce7007" providerId="LiveId" clId="{7F0EA13F-866A-40C9-8996-EA1B520BC006}" dt="2020-06-02T13:46:56.683" v="428" actId="20577"/>
          <ac:spMkLst>
            <pc:docMk/>
            <pc:sldMk cId="1499780698" sldId="263"/>
            <ac:spMk id="3" creationId="{482DD42D-EE37-4A82-B23B-7442BCA77D79}"/>
          </ac:spMkLst>
        </pc:spChg>
      </pc:sldChg>
      <pc:sldChg chg="addSp delSp modSp mod setBg setClrOvrMap">
        <pc:chgData name="Nadine Wethington" userId="b6a4a07f25ce7007" providerId="LiveId" clId="{7F0EA13F-866A-40C9-8996-EA1B520BC006}" dt="2020-06-02T14:09:37.994" v="1578" actId="26606"/>
        <pc:sldMkLst>
          <pc:docMk/>
          <pc:sldMk cId="3198743078" sldId="265"/>
        </pc:sldMkLst>
        <pc:spChg chg="mod">
          <ac:chgData name="Nadine Wethington" userId="b6a4a07f25ce7007" providerId="LiveId" clId="{7F0EA13F-866A-40C9-8996-EA1B520BC006}" dt="2020-06-02T14:09:37.994" v="1578" actId="26606"/>
          <ac:spMkLst>
            <pc:docMk/>
            <pc:sldMk cId="3198743078" sldId="265"/>
            <ac:spMk id="2" creationId="{E64FCB01-9021-45CC-86DD-BB7F3CA55102}"/>
          </ac:spMkLst>
        </pc:spChg>
        <pc:spChg chg="mod">
          <ac:chgData name="Nadine Wethington" userId="b6a4a07f25ce7007" providerId="LiveId" clId="{7F0EA13F-866A-40C9-8996-EA1B520BC006}" dt="2020-06-02T14:09:37.994" v="1578" actId="26606"/>
          <ac:spMkLst>
            <pc:docMk/>
            <pc:sldMk cId="3198743078" sldId="265"/>
            <ac:spMk id="3" creationId="{08C5E83D-87A6-4DF4-A090-5C4AE1B85180}"/>
          </ac:spMkLst>
        </pc:spChg>
        <pc:spChg chg="mod">
          <ac:chgData name="Nadine Wethington" userId="b6a4a07f25ce7007" providerId="LiveId" clId="{7F0EA13F-866A-40C9-8996-EA1B520BC006}" dt="2020-06-02T14:09:37.994" v="1578" actId="26606"/>
          <ac:spMkLst>
            <pc:docMk/>
            <pc:sldMk cId="3198743078" sldId="265"/>
            <ac:spMk id="4" creationId="{B98BC330-6F0B-4961-AA9C-7CE0D42C8135}"/>
          </ac:spMkLst>
        </pc:spChg>
        <pc:spChg chg="add">
          <ac:chgData name="Nadine Wethington" userId="b6a4a07f25ce7007" providerId="LiveId" clId="{7F0EA13F-866A-40C9-8996-EA1B520BC006}" dt="2020-06-02T14:09:37.994" v="1578" actId="26606"/>
          <ac:spMkLst>
            <pc:docMk/>
            <pc:sldMk cId="3198743078" sldId="265"/>
            <ac:spMk id="10" creationId="{C6870151-9189-4C3A-8379-EF3D95827A0A}"/>
          </ac:spMkLst>
        </pc:spChg>
        <pc:spChg chg="add del">
          <ac:chgData name="Nadine Wethington" userId="b6a4a07f25ce7007" providerId="LiveId" clId="{7F0EA13F-866A-40C9-8996-EA1B520BC006}" dt="2020-06-02T14:09:37.932" v="1577" actId="26606"/>
          <ac:spMkLst>
            <pc:docMk/>
            <pc:sldMk cId="3198743078" sldId="265"/>
            <ac:spMk id="11" creationId="{4568A54B-9065-40B2-8753-8E0288E828A3}"/>
          </ac:spMkLst>
        </pc:spChg>
        <pc:spChg chg="add">
          <ac:chgData name="Nadine Wethington" userId="b6a4a07f25ce7007" providerId="LiveId" clId="{7F0EA13F-866A-40C9-8996-EA1B520BC006}" dt="2020-06-02T14:09:37.994" v="1578" actId="26606"/>
          <ac:spMkLst>
            <pc:docMk/>
            <pc:sldMk cId="3198743078" sldId="265"/>
            <ac:spMk id="12" creationId="{123EA69C-102A-4DD0-9547-05DCD271D159}"/>
          </ac:spMkLst>
        </pc:spChg>
        <pc:spChg chg="add">
          <ac:chgData name="Nadine Wethington" userId="b6a4a07f25ce7007" providerId="LiveId" clId="{7F0EA13F-866A-40C9-8996-EA1B520BC006}" dt="2020-06-02T14:09:37.994" v="1578" actId="26606"/>
          <ac:spMkLst>
            <pc:docMk/>
            <pc:sldMk cId="3198743078" sldId="265"/>
            <ac:spMk id="14" creationId="{6A862265-5CA3-4C40-8582-7534C3B03C2A}"/>
          </ac:spMkLst>
        </pc:spChg>
        <pc:spChg chg="add del">
          <ac:chgData name="Nadine Wethington" userId="b6a4a07f25ce7007" providerId="LiveId" clId="{7F0EA13F-866A-40C9-8996-EA1B520BC006}" dt="2020-06-02T14:09:37.932" v="1577" actId="26606"/>
          <ac:spMkLst>
            <pc:docMk/>
            <pc:sldMk cId="3198743078" sldId="265"/>
            <ac:spMk id="15" creationId="{A2BED43D-FF5E-4233-9D4F-A509B56034A5}"/>
          </ac:spMkLst>
        </pc:spChg>
        <pc:spChg chg="add">
          <ac:chgData name="Nadine Wethington" userId="b6a4a07f25ce7007" providerId="LiveId" clId="{7F0EA13F-866A-40C9-8996-EA1B520BC006}" dt="2020-06-02T14:09:37.994" v="1578" actId="26606"/>
          <ac:spMkLst>
            <pc:docMk/>
            <pc:sldMk cId="3198743078" sldId="265"/>
            <ac:spMk id="16" creationId="{600EF80B-0391-4082-9AF5-F15B091B4CE9}"/>
          </ac:spMkLst>
        </pc:spChg>
        <pc:spChg chg="add">
          <ac:chgData name="Nadine Wethington" userId="b6a4a07f25ce7007" providerId="LiveId" clId="{7F0EA13F-866A-40C9-8996-EA1B520BC006}" dt="2020-06-02T14:09:37.994" v="1578" actId="26606"/>
          <ac:spMkLst>
            <pc:docMk/>
            <pc:sldMk cId="3198743078" sldId="265"/>
            <ac:spMk id="20" creationId="{3FBF03E8-C602-4192-9C52-F84B29FDCC88}"/>
          </ac:spMkLst>
        </pc:spChg>
        <pc:picChg chg="add">
          <ac:chgData name="Nadine Wethington" userId="b6a4a07f25ce7007" providerId="LiveId" clId="{7F0EA13F-866A-40C9-8996-EA1B520BC006}" dt="2020-06-02T14:09:37.994" v="1578" actId="26606"/>
          <ac:picMkLst>
            <pc:docMk/>
            <pc:sldMk cId="3198743078" sldId="265"/>
            <ac:picMk id="6" creationId="{2F4A1185-EB45-41CC-9F4D-5102CCF3D892}"/>
          </ac:picMkLst>
        </pc:picChg>
        <pc:picChg chg="add del">
          <ac:chgData name="Nadine Wethington" userId="b6a4a07f25ce7007" providerId="LiveId" clId="{7F0EA13F-866A-40C9-8996-EA1B520BC006}" dt="2020-06-02T14:09:37.932" v="1577" actId="26606"/>
          <ac:picMkLst>
            <pc:docMk/>
            <pc:sldMk cId="3198743078" sldId="265"/>
            <ac:picMk id="8" creationId="{EE581249-9B5E-42FC-8A98-D49135A22580}"/>
          </ac:picMkLst>
        </pc:picChg>
        <pc:picChg chg="add del">
          <ac:chgData name="Nadine Wethington" userId="b6a4a07f25ce7007" providerId="LiveId" clId="{7F0EA13F-866A-40C9-8996-EA1B520BC006}" dt="2020-06-02T14:09:37.932" v="1577" actId="26606"/>
          <ac:picMkLst>
            <pc:docMk/>
            <pc:sldMk cId="3198743078" sldId="265"/>
            <ac:picMk id="17" creationId="{051D0F8B-A6FE-4009-88A1-49ABE7CEF2AC}"/>
          </ac:picMkLst>
        </pc:picChg>
        <pc:cxnChg chg="add del">
          <ac:chgData name="Nadine Wethington" userId="b6a4a07f25ce7007" providerId="LiveId" clId="{7F0EA13F-866A-40C9-8996-EA1B520BC006}" dt="2020-06-02T14:09:37.932" v="1577" actId="26606"/>
          <ac:cxnSpMkLst>
            <pc:docMk/>
            <pc:sldMk cId="3198743078" sldId="265"/>
            <ac:cxnSpMk id="13" creationId="{515F3B72-790F-4B1A-90DE-5EC31C829B9E}"/>
          </ac:cxnSpMkLst>
        </pc:cxnChg>
        <pc:cxnChg chg="add">
          <ac:chgData name="Nadine Wethington" userId="b6a4a07f25ce7007" providerId="LiveId" clId="{7F0EA13F-866A-40C9-8996-EA1B520BC006}" dt="2020-06-02T14:09:37.994" v="1578" actId="26606"/>
          <ac:cxnSpMkLst>
            <pc:docMk/>
            <pc:sldMk cId="3198743078" sldId="265"/>
            <ac:cxnSpMk id="18" creationId="{D33AC32D-5F44-45F7-A0BD-7C11A86BED57}"/>
          </ac:cxnSpMkLst>
        </pc:cxnChg>
        <pc:cxnChg chg="add del">
          <ac:chgData name="Nadine Wethington" userId="b6a4a07f25ce7007" providerId="LiveId" clId="{7F0EA13F-866A-40C9-8996-EA1B520BC006}" dt="2020-06-02T14:09:37.932" v="1577" actId="26606"/>
          <ac:cxnSpMkLst>
            <pc:docMk/>
            <pc:sldMk cId="3198743078" sldId="265"/>
            <ac:cxnSpMk id="19" creationId="{4C5057B3-E936-43A2-9EEE-514EF0434FE2}"/>
          </ac:cxnSpMkLst>
        </pc:cxnChg>
      </pc:sldChg>
      <pc:sldChg chg="modSp mod">
        <pc:chgData name="Nadine Wethington" userId="b6a4a07f25ce7007" providerId="LiveId" clId="{7F0EA13F-866A-40C9-8996-EA1B520BC006}" dt="2020-06-02T14:21:37.737" v="1689" actId="20577"/>
        <pc:sldMkLst>
          <pc:docMk/>
          <pc:sldMk cId="3462674984" sldId="267"/>
        </pc:sldMkLst>
        <pc:spChg chg="mod">
          <ac:chgData name="Nadine Wethington" userId="b6a4a07f25ce7007" providerId="LiveId" clId="{7F0EA13F-866A-40C9-8996-EA1B520BC006}" dt="2020-06-02T14:21:37.737" v="1689" actId="20577"/>
          <ac:spMkLst>
            <pc:docMk/>
            <pc:sldMk cId="3462674984" sldId="267"/>
            <ac:spMk id="2" creationId="{3E686DC1-75F0-4675-986B-353BE32C786B}"/>
          </ac:spMkLst>
        </pc:spChg>
        <pc:spChg chg="mod">
          <ac:chgData name="Nadine Wethington" userId="b6a4a07f25ce7007" providerId="LiveId" clId="{7F0EA13F-866A-40C9-8996-EA1B520BC006}" dt="2020-06-02T14:20:24.711" v="1663" actId="255"/>
          <ac:spMkLst>
            <pc:docMk/>
            <pc:sldMk cId="3462674984" sldId="267"/>
            <ac:spMk id="3" creationId="{03055933-B31C-4320-B193-855A6FF1BA7D}"/>
          </ac:spMkLst>
        </pc:spChg>
      </pc:sldChg>
      <pc:sldChg chg="ord">
        <pc:chgData name="Nadine Wethington" userId="b6a4a07f25ce7007" providerId="LiveId" clId="{7F0EA13F-866A-40C9-8996-EA1B520BC006}" dt="2020-06-02T13:51:50.895" v="816"/>
        <pc:sldMkLst>
          <pc:docMk/>
          <pc:sldMk cId="351052806" sldId="269"/>
        </pc:sldMkLst>
      </pc:sldChg>
      <pc:sldChg chg="addSp delSp modSp mod">
        <pc:chgData name="Nadine Wethington" userId="b6a4a07f25ce7007" providerId="LiveId" clId="{7F0EA13F-866A-40C9-8996-EA1B520BC006}" dt="2020-06-02T14:17:32.317" v="1662" actId="1582"/>
        <pc:sldMkLst>
          <pc:docMk/>
          <pc:sldMk cId="2048154655" sldId="270"/>
        </pc:sldMkLst>
        <pc:spChg chg="mod">
          <ac:chgData name="Nadine Wethington" userId="b6a4a07f25ce7007" providerId="LiveId" clId="{7F0EA13F-866A-40C9-8996-EA1B520BC006}" dt="2020-06-02T14:04:17.569" v="1526" actId="26606"/>
          <ac:spMkLst>
            <pc:docMk/>
            <pc:sldMk cId="2048154655" sldId="270"/>
            <ac:spMk id="2" creationId="{9FB7580F-C5E1-45DA-AB8F-729F634C0BBD}"/>
          </ac:spMkLst>
        </pc:spChg>
        <pc:spChg chg="add mod">
          <ac:chgData name="Nadine Wethington" userId="b6a4a07f25ce7007" providerId="LiveId" clId="{7F0EA13F-866A-40C9-8996-EA1B520BC006}" dt="2020-06-02T14:05:21.637" v="1533" actId="20577"/>
          <ac:spMkLst>
            <pc:docMk/>
            <pc:sldMk cId="2048154655" sldId="270"/>
            <ac:spMk id="3" creationId="{0E98D17B-4F8B-4405-AF47-DAABD6B4A120}"/>
          </ac:spMkLst>
        </pc:spChg>
        <pc:spChg chg="add mod">
          <ac:chgData name="Nadine Wethington" userId="b6a4a07f25ce7007" providerId="LiveId" clId="{7F0EA13F-866A-40C9-8996-EA1B520BC006}" dt="2020-06-02T14:15:33.153" v="1653" actId="207"/>
          <ac:spMkLst>
            <pc:docMk/>
            <pc:sldMk cId="2048154655" sldId="270"/>
            <ac:spMk id="4" creationId="{53DBF325-3970-4A9D-9877-76D1C552A875}"/>
          </ac:spMkLst>
        </pc:spChg>
        <pc:spChg chg="del">
          <ac:chgData name="Nadine Wethington" userId="b6a4a07f25ce7007" providerId="LiveId" clId="{7F0EA13F-866A-40C9-8996-EA1B520BC006}" dt="2020-06-02T14:04:17.569" v="1526" actId="26606"/>
          <ac:spMkLst>
            <pc:docMk/>
            <pc:sldMk cId="2048154655" sldId="270"/>
            <ac:spMk id="9" creationId="{83E94E3B-CFA4-455A-9673-F46D27D1FD2D}"/>
          </ac:spMkLst>
        </pc:spChg>
        <pc:spChg chg="del">
          <ac:chgData name="Nadine Wethington" userId="b6a4a07f25ce7007" providerId="LiveId" clId="{7F0EA13F-866A-40C9-8996-EA1B520BC006}" dt="2020-06-02T14:04:17.569" v="1526" actId="26606"/>
          <ac:spMkLst>
            <pc:docMk/>
            <pc:sldMk cId="2048154655" sldId="270"/>
            <ac:spMk id="11" creationId="{5F71B8AF-24E1-4CE5-BB2F-6872EEC22ED8}"/>
          </ac:spMkLst>
        </pc:spChg>
        <pc:spChg chg="del">
          <ac:chgData name="Nadine Wethington" userId="b6a4a07f25ce7007" providerId="LiveId" clId="{7F0EA13F-866A-40C9-8996-EA1B520BC006}" dt="2020-06-02T14:04:17.569" v="1526" actId="26606"/>
          <ac:spMkLst>
            <pc:docMk/>
            <pc:sldMk cId="2048154655" sldId="270"/>
            <ac:spMk id="15" creationId="{9EE85D1E-6AE6-45FB-8F62-424732BE3A39}"/>
          </ac:spMkLst>
        </pc:spChg>
        <pc:graphicFrameChg chg="mod ord modGraphic">
          <ac:chgData name="Nadine Wethington" userId="b6a4a07f25ce7007" providerId="LiveId" clId="{7F0EA13F-866A-40C9-8996-EA1B520BC006}" dt="2020-06-02T14:07:01.096" v="1539" actId="207"/>
          <ac:graphicFrameMkLst>
            <pc:docMk/>
            <pc:sldMk cId="2048154655" sldId="270"/>
            <ac:graphicFrameMk id="5" creationId="{974FAFFE-830C-432D-A605-E2ACB403A3F8}"/>
          </ac:graphicFrameMkLst>
        </pc:graphicFrameChg>
        <pc:picChg chg="del">
          <ac:chgData name="Nadine Wethington" userId="b6a4a07f25ce7007" providerId="LiveId" clId="{7F0EA13F-866A-40C9-8996-EA1B520BC006}" dt="2020-06-02T14:04:17.569" v="1526" actId="26606"/>
          <ac:picMkLst>
            <pc:docMk/>
            <pc:sldMk cId="2048154655" sldId="270"/>
            <ac:picMk id="26" creationId="{46827CF0-2230-41FD-8518-1B5AD476908B}"/>
          </ac:picMkLst>
        </pc:picChg>
        <pc:cxnChg chg="add mod">
          <ac:chgData name="Nadine Wethington" userId="b6a4a07f25ce7007" providerId="LiveId" clId="{7F0EA13F-866A-40C9-8996-EA1B520BC006}" dt="2020-06-02T14:17:00.567" v="1659" actId="1582"/>
          <ac:cxnSpMkLst>
            <pc:docMk/>
            <pc:sldMk cId="2048154655" sldId="270"/>
            <ac:cxnSpMk id="7" creationId="{6DBC9F85-08FA-4E8E-A502-ABD1965237BD}"/>
          </ac:cxnSpMkLst>
        </pc:cxnChg>
        <pc:cxnChg chg="add mod">
          <ac:chgData name="Nadine Wethington" userId="b6a4a07f25ce7007" providerId="LiveId" clId="{7F0EA13F-866A-40C9-8996-EA1B520BC006}" dt="2020-06-02T14:17:15.323" v="1660" actId="1582"/>
          <ac:cxnSpMkLst>
            <pc:docMk/>
            <pc:sldMk cId="2048154655" sldId="270"/>
            <ac:cxnSpMk id="10" creationId="{39818BD0-E07D-428F-AE18-CBB11225FB28}"/>
          </ac:cxnSpMkLst>
        </pc:cxnChg>
        <pc:cxnChg chg="del">
          <ac:chgData name="Nadine Wethington" userId="b6a4a07f25ce7007" providerId="LiveId" clId="{7F0EA13F-866A-40C9-8996-EA1B520BC006}" dt="2020-06-02T14:04:17.569" v="1526" actId="26606"/>
          <ac:cxnSpMkLst>
            <pc:docMk/>
            <pc:sldMk cId="2048154655" sldId="270"/>
            <ac:cxnSpMk id="13" creationId="{633E6928-1881-40F9-942A-64C25008A355}"/>
          </ac:cxnSpMkLst>
        </pc:cxnChg>
        <pc:cxnChg chg="add mod">
          <ac:chgData name="Nadine Wethington" userId="b6a4a07f25ce7007" providerId="LiveId" clId="{7F0EA13F-866A-40C9-8996-EA1B520BC006}" dt="2020-06-02T14:17:23.750" v="1661" actId="1582"/>
          <ac:cxnSpMkLst>
            <pc:docMk/>
            <pc:sldMk cId="2048154655" sldId="270"/>
            <ac:cxnSpMk id="14" creationId="{CDC17D8F-5E3B-40C7-AFBF-FB2C400A0706}"/>
          </ac:cxnSpMkLst>
        </pc:cxnChg>
        <pc:cxnChg chg="del">
          <ac:chgData name="Nadine Wethington" userId="b6a4a07f25ce7007" providerId="LiveId" clId="{7F0EA13F-866A-40C9-8996-EA1B520BC006}" dt="2020-06-02T14:04:17.569" v="1526" actId="26606"/>
          <ac:cxnSpMkLst>
            <pc:docMk/>
            <pc:sldMk cId="2048154655" sldId="270"/>
            <ac:cxnSpMk id="17" creationId="{6EC9DAD0-4276-4BDF-80D8-C985DFED0EC7}"/>
          </ac:cxnSpMkLst>
        </pc:cxnChg>
        <pc:cxnChg chg="add mod">
          <ac:chgData name="Nadine Wethington" userId="b6a4a07f25ce7007" providerId="LiveId" clId="{7F0EA13F-866A-40C9-8996-EA1B520BC006}" dt="2020-06-02T14:17:32.317" v="1662" actId="1582"/>
          <ac:cxnSpMkLst>
            <pc:docMk/>
            <pc:sldMk cId="2048154655" sldId="270"/>
            <ac:cxnSpMk id="18" creationId="{E20968BB-19BF-4453-9766-348E5E95D58C}"/>
          </ac:cxnSpMkLst>
        </pc:cxnChg>
      </pc:sldChg>
      <pc:sldChg chg="ord">
        <pc:chgData name="Nadine Wethington" userId="b6a4a07f25ce7007" providerId="LiveId" clId="{7F0EA13F-866A-40C9-8996-EA1B520BC006}" dt="2020-06-02T13:22:45.690" v="55"/>
        <pc:sldMkLst>
          <pc:docMk/>
          <pc:sldMk cId="1858351281" sldId="271"/>
        </pc:sldMkLst>
      </pc:sldChg>
      <pc:sldChg chg="addSp modSp mod ord">
        <pc:chgData name="Nadine Wethington" userId="b6a4a07f25ce7007" providerId="LiveId" clId="{7F0EA13F-866A-40C9-8996-EA1B520BC006}" dt="2020-06-02T14:10:23.911" v="1580"/>
        <pc:sldMkLst>
          <pc:docMk/>
          <pc:sldMk cId="2103840172" sldId="272"/>
        </pc:sldMkLst>
        <pc:spChg chg="mod">
          <ac:chgData name="Nadine Wethington" userId="b6a4a07f25ce7007" providerId="LiveId" clId="{7F0EA13F-866A-40C9-8996-EA1B520BC006}" dt="2020-06-02T13:51:14.475" v="798" actId="20577"/>
          <ac:spMkLst>
            <pc:docMk/>
            <pc:sldMk cId="2103840172" sldId="272"/>
            <ac:spMk id="2" creationId="{874FFB5C-8DBA-4A40-8D1C-17EF355BA102}"/>
          </ac:spMkLst>
        </pc:spChg>
        <pc:spChg chg="add mod">
          <ac:chgData name="Nadine Wethington" userId="b6a4a07f25ce7007" providerId="LiveId" clId="{7F0EA13F-866A-40C9-8996-EA1B520BC006}" dt="2020-06-02T13:50:41.554" v="783" actId="1076"/>
          <ac:spMkLst>
            <pc:docMk/>
            <pc:sldMk cId="2103840172" sldId="272"/>
            <ac:spMk id="3" creationId="{8D09CBCC-5E9C-436D-ABAB-17FF75F5A6FB}"/>
          </ac:spMkLst>
        </pc:spChg>
      </pc:sldChg>
      <pc:sldChg chg="addSp delSp modSp new mod">
        <pc:chgData name="Nadine Wethington" userId="b6a4a07f25ce7007" providerId="LiveId" clId="{7F0EA13F-866A-40C9-8996-EA1B520BC006}" dt="2020-06-02T13:14:58.471" v="33" actId="20577"/>
        <pc:sldMkLst>
          <pc:docMk/>
          <pc:sldMk cId="868384849" sldId="273"/>
        </pc:sldMkLst>
        <pc:spChg chg="del">
          <ac:chgData name="Nadine Wethington" userId="b6a4a07f25ce7007" providerId="LiveId" clId="{7F0EA13F-866A-40C9-8996-EA1B520BC006}" dt="2020-06-02T13:08:44.288" v="1"/>
          <ac:spMkLst>
            <pc:docMk/>
            <pc:sldMk cId="868384849" sldId="273"/>
            <ac:spMk id="2" creationId="{A579C3DE-4579-46DA-A2B2-485FFA919822}"/>
          </ac:spMkLst>
        </pc:spChg>
        <pc:spChg chg="del">
          <ac:chgData name="Nadine Wethington" userId="b6a4a07f25ce7007" providerId="LiveId" clId="{7F0EA13F-866A-40C9-8996-EA1B520BC006}" dt="2020-06-02T13:08:44.288" v="1"/>
          <ac:spMkLst>
            <pc:docMk/>
            <pc:sldMk cId="868384849" sldId="273"/>
            <ac:spMk id="3" creationId="{5FC3F1F1-8EAC-4A10-91DF-1AC66E851E5F}"/>
          </ac:spMkLst>
        </pc:spChg>
        <pc:spChg chg="add mod">
          <ac:chgData name="Nadine Wethington" userId="b6a4a07f25ce7007" providerId="LiveId" clId="{7F0EA13F-866A-40C9-8996-EA1B520BC006}" dt="2020-06-02T13:14:58.471" v="33" actId="20577"/>
          <ac:spMkLst>
            <pc:docMk/>
            <pc:sldMk cId="868384849" sldId="273"/>
            <ac:spMk id="4" creationId="{7D3F45DF-0B7E-4B3C-B281-050A94834B5C}"/>
          </ac:spMkLst>
        </pc:spChg>
        <pc:spChg chg="add del mod">
          <ac:chgData name="Nadine Wethington" userId="b6a4a07f25ce7007" providerId="LiveId" clId="{7F0EA13F-866A-40C9-8996-EA1B520BC006}" dt="2020-06-02T13:10:29.489" v="3"/>
          <ac:spMkLst>
            <pc:docMk/>
            <pc:sldMk cId="868384849" sldId="273"/>
            <ac:spMk id="5" creationId="{F03C615E-1D2D-4CDC-BEA8-A58F83439139}"/>
          </ac:spMkLst>
        </pc:spChg>
        <pc:spChg chg="add del mod">
          <ac:chgData name="Nadine Wethington" userId="b6a4a07f25ce7007" providerId="LiveId" clId="{7F0EA13F-866A-40C9-8996-EA1B520BC006}" dt="2020-06-02T13:12:16.763" v="6"/>
          <ac:spMkLst>
            <pc:docMk/>
            <pc:sldMk cId="868384849" sldId="273"/>
            <ac:spMk id="6" creationId="{21755D50-C85B-47F0-82B4-D0B7D0EEF841}"/>
          </ac:spMkLst>
        </pc:spChg>
        <pc:spChg chg="add del mod">
          <ac:chgData name="Nadine Wethington" userId="b6a4a07f25ce7007" providerId="LiveId" clId="{7F0EA13F-866A-40C9-8996-EA1B520BC006}" dt="2020-06-02T13:10:59.712" v="5"/>
          <ac:spMkLst>
            <pc:docMk/>
            <pc:sldMk cId="868384849" sldId="273"/>
            <ac:spMk id="9" creationId="{5A5FADFE-77D9-425B-A797-16413BEF9ACF}"/>
          </ac:spMkLst>
        </pc:spChg>
        <pc:spChg chg="add del mod">
          <ac:chgData name="Nadine Wethington" userId="b6a4a07f25ce7007" providerId="LiveId" clId="{7F0EA13F-866A-40C9-8996-EA1B520BC006}" dt="2020-06-02T13:14:36.203" v="12"/>
          <ac:spMkLst>
            <pc:docMk/>
            <pc:sldMk cId="868384849" sldId="273"/>
            <ac:spMk id="13" creationId="{F3A91DD9-B61B-4567-AE9E-0E8378957298}"/>
          </ac:spMkLst>
        </pc:spChg>
        <pc:picChg chg="add del mod">
          <ac:chgData name="Nadine Wethington" userId="b6a4a07f25ce7007" providerId="LiveId" clId="{7F0EA13F-866A-40C9-8996-EA1B520BC006}" dt="2020-06-02T13:10:38.726" v="4" actId="21"/>
          <ac:picMkLst>
            <pc:docMk/>
            <pc:sldMk cId="868384849" sldId="273"/>
            <ac:picMk id="7" creationId="{F2E35CC6-5C0C-4722-BD26-892BB132432A}"/>
          </ac:picMkLst>
        </pc:picChg>
        <pc:picChg chg="add mod">
          <ac:chgData name="Nadine Wethington" userId="b6a4a07f25ce7007" providerId="LiveId" clId="{7F0EA13F-866A-40C9-8996-EA1B520BC006}" dt="2020-06-02T13:10:59.712" v="5"/>
          <ac:picMkLst>
            <pc:docMk/>
            <pc:sldMk cId="868384849" sldId="273"/>
            <ac:picMk id="10" creationId="{F3FBE0F0-863A-45E3-A7E4-2F0F6521D4C7}"/>
          </ac:picMkLst>
        </pc:picChg>
        <pc:picChg chg="add del mod">
          <ac:chgData name="Nadine Wethington" userId="b6a4a07f25ce7007" providerId="LiveId" clId="{7F0EA13F-866A-40C9-8996-EA1B520BC006}" dt="2020-06-02T13:14:14.763" v="11" actId="21"/>
          <ac:picMkLst>
            <pc:docMk/>
            <pc:sldMk cId="868384849" sldId="273"/>
            <ac:picMk id="11" creationId="{35B3325E-0868-426B-BAF6-826B35A63F81}"/>
          </ac:picMkLst>
        </pc:picChg>
        <pc:picChg chg="add mod">
          <ac:chgData name="Nadine Wethington" userId="b6a4a07f25ce7007" providerId="LiveId" clId="{7F0EA13F-866A-40C9-8996-EA1B520BC006}" dt="2020-06-02T13:14:50.988" v="15" actId="14100"/>
          <ac:picMkLst>
            <pc:docMk/>
            <pc:sldMk cId="868384849" sldId="273"/>
            <ac:picMk id="14" creationId="{10978D13-0B7D-4ED7-93CA-D62B3DF21489}"/>
          </ac:picMkLst>
        </pc:picChg>
      </pc:sldChg>
      <pc:sldChg chg="addSp delSp modSp new del mod ord setBg">
        <pc:chgData name="Nadine Wethington" userId="b6a4a07f25ce7007" providerId="LiveId" clId="{7F0EA13F-866A-40C9-8996-EA1B520BC006}" dt="2020-06-02T14:00:07.599" v="1451" actId="2696"/>
        <pc:sldMkLst>
          <pc:docMk/>
          <pc:sldMk cId="3417576503" sldId="274"/>
        </pc:sldMkLst>
        <pc:spChg chg="del">
          <ac:chgData name="Nadine Wethington" userId="b6a4a07f25ce7007" providerId="LiveId" clId="{7F0EA13F-866A-40C9-8996-EA1B520BC006}" dt="2020-06-02T13:15:27.854" v="35"/>
          <ac:spMkLst>
            <pc:docMk/>
            <pc:sldMk cId="3417576503" sldId="274"/>
            <ac:spMk id="2" creationId="{DE3E02D5-2DBB-4D71-BCB8-BE6771EAB926}"/>
          </ac:spMkLst>
        </pc:spChg>
        <pc:spChg chg="del">
          <ac:chgData name="Nadine Wethington" userId="b6a4a07f25ce7007" providerId="LiveId" clId="{7F0EA13F-866A-40C9-8996-EA1B520BC006}" dt="2020-06-02T13:15:27.854" v="35"/>
          <ac:spMkLst>
            <pc:docMk/>
            <pc:sldMk cId="3417576503" sldId="274"/>
            <ac:spMk id="3" creationId="{92522D0B-E087-4568-9FA1-38FCAEF0C168}"/>
          </ac:spMkLst>
        </pc:spChg>
        <pc:spChg chg="del">
          <ac:chgData name="Nadine Wethington" userId="b6a4a07f25ce7007" providerId="LiveId" clId="{7F0EA13F-866A-40C9-8996-EA1B520BC006}" dt="2020-06-02T13:15:27.854" v="35"/>
          <ac:spMkLst>
            <pc:docMk/>
            <pc:sldMk cId="3417576503" sldId="274"/>
            <ac:spMk id="4" creationId="{CBAA7EBB-DAA3-4AED-B6DA-6B8BD899523D}"/>
          </ac:spMkLst>
        </pc:spChg>
        <pc:spChg chg="add mod">
          <ac:chgData name="Nadine Wethington" userId="b6a4a07f25ce7007" providerId="LiveId" clId="{7F0EA13F-866A-40C9-8996-EA1B520BC006}" dt="2020-06-02T13:22:13.411" v="53" actId="26606"/>
          <ac:spMkLst>
            <pc:docMk/>
            <pc:sldMk cId="3417576503" sldId="274"/>
            <ac:spMk id="5" creationId="{6F1748BF-A14C-4370-AD97-4D8CC82891CB}"/>
          </ac:spMkLst>
        </pc:spChg>
        <pc:spChg chg="add del mod">
          <ac:chgData name="Nadine Wethington" userId="b6a4a07f25ce7007" providerId="LiveId" clId="{7F0EA13F-866A-40C9-8996-EA1B520BC006}" dt="2020-06-02T13:21:51.225" v="48"/>
          <ac:spMkLst>
            <pc:docMk/>
            <pc:sldMk cId="3417576503" sldId="274"/>
            <ac:spMk id="6" creationId="{DC4D0E25-C4EA-425C-BD1C-F4D6DC8B4E3F}"/>
          </ac:spMkLst>
        </pc:spChg>
        <pc:spChg chg="add mod">
          <ac:chgData name="Nadine Wethington" userId="b6a4a07f25ce7007" providerId="LiveId" clId="{7F0EA13F-866A-40C9-8996-EA1B520BC006}" dt="2020-06-02T13:53:54.776" v="858" actId="20577"/>
          <ac:spMkLst>
            <pc:docMk/>
            <pc:sldMk cId="3417576503" sldId="274"/>
            <ac:spMk id="8" creationId="{0F89F872-40E3-493E-A7EE-F3AC135E8F06}"/>
          </ac:spMkLst>
        </pc:spChg>
        <pc:spChg chg="add">
          <ac:chgData name="Nadine Wethington" userId="b6a4a07f25ce7007" providerId="LiveId" clId="{7F0EA13F-866A-40C9-8996-EA1B520BC006}" dt="2020-06-02T13:22:13.411" v="53" actId="26606"/>
          <ac:spMkLst>
            <pc:docMk/>
            <pc:sldMk cId="3417576503" sldId="274"/>
            <ac:spMk id="12" creationId="{DB56CED6-ACD4-43B1-BE53-1B579E8C6EFB}"/>
          </ac:spMkLst>
        </pc:spChg>
        <pc:spChg chg="add">
          <ac:chgData name="Nadine Wethington" userId="b6a4a07f25ce7007" providerId="LiveId" clId="{7F0EA13F-866A-40C9-8996-EA1B520BC006}" dt="2020-06-02T13:22:13.411" v="53" actId="26606"/>
          <ac:spMkLst>
            <pc:docMk/>
            <pc:sldMk cId="3417576503" sldId="274"/>
            <ac:spMk id="20" creationId="{FE93A4E5-9844-4C94-BE97-92EDCA2EB00A}"/>
          </ac:spMkLst>
        </pc:spChg>
        <pc:spChg chg="add">
          <ac:chgData name="Nadine Wethington" userId="b6a4a07f25ce7007" providerId="LiveId" clId="{7F0EA13F-866A-40C9-8996-EA1B520BC006}" dt="2020-06-02T13:22:13.411" v="53" actId="26606"/>
          <ac:spMkLst>
            <pc:docMk/>
            <pc:sldMk cId="3417576503" sldId="274"/>
            <ac:spMk id="22" creationId="{652113E9-B822-4FC0-9815-D9FD422C4C58}"/>
          </ac:spMkLst>
        </pc:spChg>
        <pc:spChg chg="add">
          <ac:chgData name="Nadine Wethington" userId="b6a4a07f25ce7007" providerId="LiveId" clId="{7F0EA13F-866A-40C9-8996-EA1B520BC006}" dt="2020-06-02T13:22:13.411" v="53" actId="26606"/>
          <ac:spMkLst>
            <pc:docMk/>
            <pc:sldMk cId="3417576503" sldId="274"/>
            <ac:spMk id="30" creationId="{FFBBF4E2-8D2F-43D2-865D-87F0B3ED06B8}"/>
          </ac:spMkLst>
        </pc:spChg>
        <pc:grpChg chg="add">
          <ac:chgData name="Nadine Wethington" userId="b6a4a07f25ce7007" providerId="LiveId" clId="{7F0EA13F-866A-40C9-8996-EA1B520BC006}" dt="2020-06-02T13:22:13.411" v="53" actId="26606"/>
          <ac:grpSpMkLst>
            <pc:docMk/>
            <pc:sldMk cId="3417576503" sldId="274"/>
            <ac:grpSpMk id="26" creationId="{28665850-0FEB-436B-AD92-E1873CA4C046}"/>
          </ac:grpSpMkLst>
        </pc:grpChg>
        <pc:picChg chg="add mod">
          <ac:chgData name="Nadine Wethington" userId="b6a4a07f25ce7007" providerId="LiveId" clId="{7F0EA13F-866A-40C9-8996-EA1B520BC006}" dt="2020-06-02T13:22:13.411" v="53" actId="26606"/>
          <ac:picMkLst>
            <pc:docMk/>
            <pc:sldMk cId="3417576503" sldId="274"/>
            <ac:picMk id="7" creationId="{23121E7C-08C1-4789-BD40-CA16AFCCCB51}"/>
          </ac:picMkLst>
        </pc:picChg>
        <pc:picChg chg="add">
          <ac:chgData name="Nadine Wethington" userId="b6a4a07f25ce7007" providerId="LiveId" clId="{7F0EA13F-866A-40C9-8996-EA1B520BC006}" dt="2020-06-02T13:22:13.411" v="53" actId="26606"/>
          <ac:picMkLst>
            <pc:docMk/>
            <pc:sldMk cId="3417576503" sldId="274"/>
            <ac:picMk id="14" creationId="{5B451061-F85B-40DB-92DA-1FD61C70C3F0}"/>
          </ac:picMkLst>
        </pc:picChg>
        <pc:picChg chg="add">
          <ac:chgData name="Nadine Wethington" userId="b6a4a07f25ce7007" providerId="LiveId" clId="{7F0EA13F-866A-40C9-8996-EA1B520BC006}" dt="2020-06-02T13:22:13.411" v="53" actId="26606"/>
          <ac:picMkLst>
            <pc:docMk/>
            <pc:sldMk cId="3417576503" sldId="274"/>
            <ac:picMk id="32" creationId="{8EF1841E-483F-48D2-BEE9-419DB846F052}"/>
          </ac:picMkLst>
        </pc:picChg>
        <pc:cxnChg chg="add">
          <ac:chgData name="Nadine Wethington" userId="b6a4a07f25ce7007" providerId="LiveId" clId="{7F0EA13F-866A-40C9-8996-EA1B520BC006}" dt="2020-06-02T13:22:13.411" v="53" actId="26606"/>
          <ac:cxnSpMkLst>
            <pc:docMk/>
            <pc:sldMk cId="3417576503" sldId="274"/>
            <ac:cxnSpMk id="16" creationId="{D1F836F1-51D4-4090-8E0D-97877F036097}"/>
          </ac:cxnSpMkLst>
        </pc:cxnChg>
        <pc:cxnChg chg="add">
          <ac:chgData name="Nadine Wethington" userId="b6a4a07f25ce7007" providerId="LiveId" clId="{7F0EA13F-866A-40C9-8996-EA1B520BC006}" dt="2020-06-02T13:22:13.411" v="53" actId="26606"/>
          <ac:cxnSpMkLst>
            <pc:docMk/>
            <pc:sldMk cId="3417576503" sldId="274"/>
            <ac:cxnSpMk id="18" creationId="{CDE33292-50BA-4AED-A315-7A6ADB4B100C}"/>
          </ac:cxnSpMkLst>
        </pc:cxnChg>
        <pc:cxnChg chg="add">
          <ac:chgData name="Nadine Wethington" userId="b6a4a07f25ce7007" providerId="LiveId" clId="{7F0EA13F-866A-40C9-8996-EA1B520BC006}" dt="2020-06-02T13:22:13.411" v="53" actId="26606"/>
          <ac:cxnSpMkLst>
            <pc:docMk/>
            <pc:sldMk cId="3417576503" sldId="274"/>
            <ac:cxnSpMk id="24" creationId="{54CC25F9-2E48-48AB-8BC0-F5F264549FBE}"/>
          </ac:cxnSpMkLst>
        </pc:cxnChg>
        <pc:cxnChg chg="add">
          <ac:chgData name="Nadine Wethington" userId="b6a4a07f25ce7007" providerId="LiveId" clId="{7F0EA13F-866A-40C9-8996-EA1B520BC006}" dt="2020-06-02T13:22:13.411" v="53" actId="26606"/>
          <ac:cxnSpMkLst>
            <pc:docMk/>
            <pc:sldMk cId="3417576503" sldId="274"/>
            <ac:cxnSpMk id="34" creationId="{D59C9410-83E0-4382-9205-407BA785C3DE}"/>
          </ac:cxnSpMkLst>
        </pc:cxnChg>
      </pc:sldChg>
      <pc:sldChg chg="addSp delSp modSp new mod">
        <pc:chgData name="Nadine Wethington" userId="b6a4a07f25ce7007" providerId="LiveId" clId="{7F0EA13F-866A-40C9-8996-EA1B520BC006}" dt="2020-06-02T14:11:43.963" v="1643" actId="1076"/>
        <pc:sldMkLst>
          <pc:docMk/>
          <pc:sldMk cId="254039323" sldId="275"/>
        </pc:sldMkLst>
        <pc:spChg chg="del">
          <ac:chgData name="Nadine Wethington" userId="b6a4a07f25ce7007" providerId="LiveId" clId="{7F0EA13F-866A-40C9-8996-EA1B520BC006}" dt="2020-06-02T13:25:36.893" v="105"/>
          <ac:spMkLst>
            <pc:docMk/>
            <pc:sldMk cId="254039323" sldId="275"/>
            <ac:spMk id="2" creationId="{3D0AD6A7-EDB0-45A8-A3F7-C01DCACC13AA}"/>
          </ac:spMkLst>
        </pc:spChg>
        <pc:spChg chg="del">
          <ac:chgData name="Nadine Wethington" userId="b6a4a07f25ce7007" providerId="LiveId" clId="{7F0EA13F-866A-40C9-8996-EA1B520BC006}" dt="2020-06-02T13:25:36.893" v="105"/>
          <ac:spMkLst>
            <pc:docMk/>
            <pc:sldMk cId="254039323" sldId="275"/>
            <ac:spMk id="3" creationId="{3EB937D7-6F7B-459E-8DD8-397BE446D8F6}"/>
          </ac:spMkLst>
        </pc:spChg>
        <pc:spChg chg="del">
          <ac:chgData name="Nadine Wethington" userId="b6a4a07f25ce7007" providerId="LiveId" clId="{7F0EA13F-866A-40C9-8996-EA1B520BC006}" dt="2020-06-02T13:25:36.893" v="105"/>
          <ac:spMkLst>
            <pc:docMk/>
            <pc:sldMk cId="254039323" sldId="275"/>
            <ac:spMk id="4" creationId="{27A8C6B3-C3A5-44C6-B863-6A55AC09BC50}"/>
          </ac:spMkLst>
        </pc:spChg>
        <pc:spChg chg="add mod">
          <ac:chgData name="Nadine Wethington" userId="b6a4a07f25ce7007" providerId="LiveId" clId="{7F0EA13F-866A-40C9-8996-EA1B520BC006}" dt="2020-06-02T14:11:00.720" v="1601" actId="20577"/>
          <ac:spMkLst>
            <pc:docMk/>
            <pc:sldMk cId="254039323" sldId="275"/>
            <ac:spMk id="5" creationId="{231EED96-F5CA-404C-A851-2828F8CAF7AE}"/>
          </ac:spMkLst>
        </pc:spChg>
        <pc:spChg chg="add del mod">
          <ac:chgData name="Nadine Wethington" userId="b6a4a07f25ce7007" providerId="LiveId" clId="{7F0EA13F-866A-40C9-8996-EA1B520BC006}" dt="2020-06-02T13:27:31.326" v="106" actId="1032"/>
          <ac:spMkLst>
            <pc:docMk/>
            <pc:sldMk cId="254039323" sldId="275"/>
            <ac:spMk id="6" creationId="{FCBB96D5-ED6F-44F1-9544-5A99938D21B3}"/>
          </ac:spMkLst>
        </pc:spChg>
        <pc:spChg chg="add del mod">
          <ac:chgData name="Nadine Wethington" userId="b6a4a07f25ce7007" providerId="LiveId" clId="{7F0EA13F-866A-40C9-8996-EA1B520BC006}" dt="2020-06-02T13:29:57.972" v="108" actId="1032"/>
          <ac:spMkLst>
            <pc:docMk/>
            <pc:sldMk cId="254039323" sldId="275"/>
            <ac:spMk id="9" creationId="{D4AFFFB4-BB19-41FE-83C2-0D127C403CB0}"/>
          </ac:spMkLst>
        </pc:spChg>
        <pc:spChg chg="add mod">
          <ac:chgData name="Nadine Wethington" userId="b6a4a07f25ce7007" providerId="LiveId" clId="{7F0EA13F-866A-40C9-8996-EA1B520BC006}" dt="2020-06-02T13:39:22.416" v="288" actId="1076"/>
          <ac:spMkLst>
            <pc:docMk/>
            <pc:sldMk cId="254039323" sldId="275"/>
            <ac:spMk id="13" creationId="{7E8A8CD0-2958-41A5-8A6F-74F20B1F63BA}"/>
          </ac:spMkLst>
        </pc:spChg>
        <pc:spChg chg="add mod">
          <ac:chgData name="Nadine Wethington" userId="b6a4a07f25ce7007" providerId="LiveId" clId="{7F0EA13F-866A-40C9-8996-EA1B520BC006}" dt="2020-06-02T13:39:16.871" v="287" actId="1076"/>
          <ac:spMkLst>
            <pc:docMk/>
            <pc:sldMk cId="254039323" sldId="275"/>
            <ac:spMk id="14" creationId="{C7BABEC8-636A-4DF6-A9DB-B7E6B353AB8C}"/>
          </ac:spMkLst>
        </pc:spChg>
        <pc:spChg chg="add mod">
          <ac:chgData name="Nadine Wethington" userId="b6a4a07f25ce7007" providerId="LiveId" clId="{7F0EA13F-866A-40C9-8996-EA1B520BC006}" dt="2020-06-02T13:38:08.868" v="283" actId="207"/>
          <ac:spMkLst>
            <pc:docMk/>
            <pc:sldMk cId="254039323" sldId="275"/>
            <ac:spMk id="15" creationId="{38C48D23-D7B4-4944-9638-7833600E4EFE}"/>
          </ac:spMkLst>
        </pc:spChg>
        <pc:spChg chg="add mod">
          <ac:chgData name="Nadine Wethington" userId="b6a4a07f25ce7007" providerId="LiveId" clId="{7F0EA13F-866A-40C9-8996-EA1B520BC006}" dt="2020-06-02T13:38:17.129" v="284" actId="207"/>
          <ac:spMkLst>
            <pc:docMk/>
            <pc:sldMk cId="254039323" sldId="275"/>
            <ac:spMk id="16" creationId="{2C355E0B-2273-43BA-9019-58DD9E6411BC}"/>
          </ac:spMkLst>
        </pc:spChg>
        <pc:spChg chg="add mod">
          <ac:chgData name="Nadine Wethington" userId="b6a4a07f25ce7007" providerId="LiveId" clId="{7F0EA13F-866A-40C9-8996-EA1B520BC006}" dt="2020-06-02T13:38:24.784" v="285" actId="207"/>
          <ac:spMkLst>
            <pc:docMk/>
            <pc:sldMk cId="254039323" sldId="275"/>
            <ac:spMk id="17" creationId="{510249FE-9128-43C3-9938-C39C95CCD6B9}"/>
          </ac:spMkLst>
        </pc:spChg>
        <pc:spChg chg="add mod">
          <ac:chgData name="Nadine Wethington" userId="b6a4a07f25ce7007" providerId="LiveId" clId="{7F0EA13F-866A-40C9-8996-EA1B520BC006}" dt="2020-06-02T13:39:31.061" v="289" actId="1076"/>
          <ac:spMkLst>
            <pc:docMk/>
            <pc:sldMk cId="254039323" sldId="275"/>
            <ac:spMk id="18" creationId="{B4665676-214E-4674-AAC7-AD164AF586E7}"/>
          </ac:spMkLst>
        </pc:spChg>
        <pc:spChg chg="add mod">
          <ac:chgData name="Nadine Wethington" userId="b6a4a07f25ce7007" providerId="LiveId" clId="{7F0EA13F-866A-40C9-8996-EA1B520BC006}" dt="2020-06-02T13:39:36.315" v="290" actId="1076"/>
          <ac:spMkLst>
            <pc:docMk/>
            <pc:sldMk cId="254039323" sldId="275"/>
            <ac:spMk id="19" creationId="{C9D4BDC0-D67D-493F-AA9D-9EDB65DBD96C}"/>
          </ac:spMkLst>
        </pc:spChg>
        <pc:spChg chg="add mod">
          <ac:chgData name="Nadine Wethington" userId="b6a4a07f25ce7007" providerId="LiveId" clId="{7F0EA13F-866A-40C9-8996-EA1B520BC006}" dt="2020-06-02T13:40:08.254" v="343" actId="1076"/>
          <ac:spMkLst>
            <pc:docMk/>
            <pc:sldMk cId="254039323" sldId="275"/>
            <ac:spMk id="20" creationId="{A27DED4C-E5E1-4834-BED3-5D4814736564}"/>
          </ac:spMkLst>
        </pc:spChg>
        <pc:graphicFrameChg chg="add del mod">
          <ac:chgData name="Nadine Wethington" userId="b6a4a07f25ce7007" providerId="LiveId" clId="{7F0EA13F-866A-40C9-8996-EA1B520BC006}" dt="2020-06-02T13:27:48.938" v="107" actId="21"/>
          <ac:graphicFrameMkLst>
            <pc:docMk/>
            <pc:sldMk cId="254039323" sldId="275"/>
            <ac:graphicFrameMk id="7" creationId="{52BF8976-A0A0-482C-AC14-737BE3C16028}"/>
          </ac:graphicFrameMkLst>
        </pc:graphicFrameChg>
        <pc:graphicFrameChg chg="add mod">
          <ac:chgData name="Nadine Wethington" userId="b6a4a07f25ce7007" providerId="LiveId" clId="{7F0EA13F-866A-40C9-8996-EA1B520BC006}" dt="2020-06-02T14:11:43.963" v="1643" actId="1076"/>
          <ac:graphicFrameMkLst>
            <pc:docMk/>
            <pc:sldMk cId="254039323" sldId="275"/>
            <ac:graphicFrameMk id="12" creationId="{843DC38C-7C2E-407F-B51C-5A6E6A78120C}"/>
          </ac:graphicFrameMkLst>
        </pc:graphicFrameChg>
        <pc:cxnChg chg="add mod">
          <ac:chgData name="Nadine Wethington" userId="b6a4a07f25ce7007" providerId="LiveId" clId="{7F0EA13F-866A-40C9-8996-EA1B520BC006}" dt="2020-06-02T13:40:28.581" v="345" actId="14100"/>
          <ac:cxnSpMkLst>
            <pc:docMk/>
            <pc:sldMk cId="254039323" sldId="275"/>
            <ac:cxnSpMk id="22" creationId="{8F58C28A-5139-4792-BA4F-5CB64DB7B632}"/>
          </ac:cxnSpMkLst>
        </pc:cxnChg>
        <pc:cxnChg chg="add mod">
          <ac:chgData name="Nadine Wethington" userId="b6a4a07f25ce7007" providerId="LiveId" clId="{7F0EA13F-866A-40C9-8996-EA1B520BC006}" dt="2020-06-02T13:40:42.675" v="347" actId="14100"/>
          <ac:cxnSpMkLst>
            <pc:docMk/>
            <pc:sldMk cId="254039323" sldId="275"/>
            <ac:cxnSpMk id="25" creationId="{C49D96A6-6D1F-4603-B339-DACC508B6BFD}"/>
          </ac:cxnSpMkLst>
        </pc:cxnChg>
        <pc:cxnChg chg="add mod">
          <ac:chgData name="Nadine Wethington" userId="b6a4a07f25ce7007" providerId="LiveId" clId="{7F0EA13F-866A-40C9-8996-EA1B520BC006}" dt="2020-06-02T13:41:09.650" v="349" actId="14100"/>
          <ac:cxnSpMkLst>
            <pc:docMk/>
            <pc:sldMk cId="254039323" sldId="275"/>
            <ac:cxnSpMk id="28" creationId="{5D375467-19C4-4402-96B4-A2AD593D7F76}"/>
          </ac:cxnSpMkLst>
        </pc:cxnChg>
        <pc:cxnChg chg="add mod">
          <ac:chgData name="Nadine Wethington" userId="b6a4a07f25ce7007" providerId="LiveId" clId="{7F0EA13F-866A-40C9-8996-EA1B520BC006}" dt="2020-06-02T13:41:27.639" v="351" actId="14100"/>
          <ac:cxnSpMkLst>
            <pc:docMk/>
            <pc:sldMk cId="254039323" sldId="275"/>
            <ac:cxnSpMk id="31" creationId="{F86224DE-1373-4B61-9D67-6AC8F0024E89}"/>
          </ac:cxnSpMkLst>
        </pc:cxnChg>
        <pc:cxnChg chg="add mod">
          <ac:chgData name="Nadine Wethington" userId="b6a4a07f25ce7007" providerId="LiveId" clId="{7F0EA13F-866A-40C9-8996-EA1B520BC006}" dt="2020-06-02T13:42:08.981" v="353" actId="14100"/>
          <ac:cxnSpMkLst>
            <pc:docMk/>
            <pc:sldMk cId="254039323" sldId="275"/>
            <ac:cxnSpMk id="34" creationId="{6A40F538-1184-478E-B95F-A98EB8A9A81D}"/>
          </ac:cxnSpMkLst>
        </pc:cxnChg>
        <pc:cxnChg chg="add mod">
          <ac:chgData name="Nadine Wethington" userId="b6a4a07f25ce7007" providerId="LiveId" clId="{7F0EA13F-866A-40C9-8996-EA1B520BC006}" dt="2020-06-02T13:42:41.349" v="356" actId="14100"/>
          <ac:cxnSpMkLst>
            <pc:docMk/>
            <pc:sldMk cId="254039323" sldId="275"/>
            <ac:cxnSpMk id="37" creationId="{622A5FB7-43BE-402D-995F-EF5A69A7BEE2}"/>
          </ac:cxnSpMkLst>
        </pc:cxnChg>
        <pc:cxnChg chg="add mod">
          <ac:chgData name="Nadine Wethington" userId="b6a4a07f25ce7007" providerId="LiveId" clId="{7F0EA13F-866A-40C9-8996-EA1B520BC006}" dt="2020-06-02T13:43:04.041" v="360" actId="14100"/>
          <ac:cxnSpMkLst>
            <pc:docMk/>
            <pc:sldMk cId="254039323" sldId="275"/>
            <ac:cxnSpMk id="41" creationId="{C55149D7-13EA-4A56-BA42-F1B49275F90B}"/>
          </ac:cxnSpMkLst>
        </pc:cxnChg>
      </pc:sldChg>
      <pc:sldChg chg="addSp modSp new mod">
        <pc:chgData name="Nadine Wethington" userId="b6a4a07f25ce7007" providerId="LiveId" clId="{7F0EA13F-866A-40C9-8996-EA1B520BC006}" dt="2020-06-02T14:23:40.868" v="1866" actId="20577"/>
        <pc:sldMkLst>
          <pc:docMk/>
          <pc:sldMk cId="4115593755" sldId="276"/>
        </pc:sldMkLst>
        <pc:spChg chg="mod">
          <ac:chgData name="Nadine Wethington" userId="b6a4a07f25ce7007" providerId="LiveId" clId="{7F0EA13F-866A-40C9-8996-EA1B520BC006}" dt="2020-06-02T14:23:40.868" v="1866" actId="20577"/>
          <ac:spMkLst>
            <pc:docMk/>
            <pc:sldMk cId="4115593755" sldId="276"/>
            <ac:spMk id="2" creationId="{7A260A96-4002-43B5-B950-EBA41F139701}"/>
          </ac:spMkLst>
        </pc:spChg>
        <pc:spChg chg="mod">
          <ac:chgData name="Nadine Wethington" userId="b6a4a07f25ce7007" providerId="LiveId" clId="{7F0EA13F-866A-40C9-8996-EA1B520BC006}" dt="2020-06-02T14:23:12.575" v="1817" actId="20577"/>
          <ac:spMkLst>
            <pc:docMk/>
            <pc:sldMk cId="4115593755" sldId="276"/>
            <ac:spMk id="3" creationId="{62FF4952-877B-4A0F-AAEC-FF08C6BE21F2}"/>
          </ac:spMkLst>
        </pc:spChg>
        <pc:spChg chg="add mod">
          <ac:chgData name="Nadine Wethington" userId="b6a4a07f25ce7007" providerId="LiveId" clId="{7F0EA13F-866A-40C9-8996-EA1B520BC006}" dt="2020-06-02T13:59:17.788" v="1410" actId="1076"/>
          <ac:spMkLst>
            <pc:docMk/>
            <pc:sldMk cId="4115593755" sldId="276"/>
            <ac:spMk id="4" creationId="{D02D97D7-B15F-444F-8E8F-384062142717}"/>
          </ac:spMkLst>
        </pc:spChg>
      </pc:sldChg>
      <pc:sldChg chg="addSp delSp modSp new mod setBg">
        <pc:chgData name="Nadine Wethington" userId="b6a4a07f25ce7007" providerId="LiveId" clId="{7F0EA13F-866A-40C9-8996-EA1B520BC006}" dt="2020-06-02T15:08:45.746" v="2000" actId="20577"/>
        <pc:sldMkLst>
          <pc:docMk/>
          <pc:sldMk cId="2518862209" sldId="277"/>
        </pc:sldMkLst>
        <pc:spChg chg="mod">
          <ac:chgData name="Nadine Wethington" userId="b6a4a07f25ce7007" providerId="LiveId" clId="{7F0EA13F-866A-40C9-8996-EA1B520BC006}" dt="2020-06-02T15:08:45.746" v="2000" actId="20577"/>
          <ac:spMkLst>
            <pc:docMk/>
            <pc:sldMk cId="2518862209" sldId="277"/>
            <ac:spMk id="2" creationId="{7284203E-19C5-40CE-A9BB-2546AA18213A}"/>
          </ac:spMkLst>
        </pc:spChg>
        <pc:spChg chg="del">
          <ac:chgData name="Nadine Wethington" userId="b6a4a07f25ce7007" providerId="LiveId" clId="{7F0EA13F-866A-40C9-8996-EA1B520BC006}" dt="2020-06-02T15:06:32.406" v="1868"/>
          <ac:spMkLst>
            <pc:docMk/>
            <pc:sldMk cId="2518862209" sldId="277"/>
            <ac:spMk id="3" creationId="{71CF31A6-4082-4BAA-B4B7-3E97933A927C}"/>
          </ac:spMkLst>
        </pc:spChg>
        <pc:spChg chg="add">
          <ac:chgData name="Nadine Wethington" userId="b6a4a07f25ce7007" providerId="LiveId" clId="{7F0EA13F-866A-40C9-8996-EA1B520BC006}" dt="2020-06-02T15:07:00.655" v="1873" actId="26606"/>
          <ac:spMkLst>
            <pc:docMk/>
            <pc:sldMk cId="2518862209" sldId="277"/>
            <ac:spMk id="9" creationId="{1034510A-DB30-456D-9F45-F70101243FCB}"/>
          </ac:spMkLst>
        </pc:spChg>
        <pc:spChg chg="add">
          <ac:chgData name="Nadine Wethington" userId="b6a4a07f25ce7007" providerId="LiveId" clId="{7F0EA13F-866A-40C9-8996-EA1B520BC006}" dt="2020-06-02T15:07:00.655" v="1873" actId="26606"/>
          <ac:spMkLst>
            <pc:docMk/>
            <pc:sldMk cId="2518862209" sldId="277"/>
            <ac:spMk id="17" creationId="{1273B1F1-8E8F-4CB2-87BE-268F9433FCBF}"/>
          </ac:spMkLst>
        </pc:spChg>
        <pc:spChg chg="add">
          <ac:chgData name="Nadine Wethington" userId="b6a4a07f25ce7007" providerId="LiveId" clId="{7F0EA13F-866A-40C9-8996-EA1B520BC006}" dt="2020-06-02T15:07:00.655" v="1873" actId="26606"/>
          <ac:spMkLst>
            <pc:docMk/>
            <pc:sldMk cId="2518862209" sldId="277"/>
            <ac:spMk id="19" creationId="{2863CCEB-B2A2-4DEB-A39D-7FD23622C2AD}"/>
          </ac:spMkLst>
        </pc:spChg>
        <pc:grpChg chg="add">
          <ac:chgData name="Nadine Wethington" userId="b6a4a07f25ce7007" providerId="LiveId" clId="{7F0EA13F-866A-40C9-8996-EA1B520BC006}" dt="2020-06-02T15:07:00.655" v="1873" actId="26606"/>
          <ac:grpSpMkLst>
            <pc:docMk/>
            <pc:sldMk cId="2518862209" sldId="277"/>
            <ac:grpSpMk id="21" creationId="{0C55A606-F71E-4735-BCC5-18C7F0F2065B}"/>
          </ac:grpSpMkLst>
        </pc:grpChg>
        <pc:picChg chg="add mod">
          <ac:chgData name="Nadine Wethington" userId="b6a4a07f25ce7007" providerId="LiveId" clId="{7F0EA13F-866A-40C9-8996-EA1B520BC006}" dt="2020-06-02T15:07:00.655" v="1873" actId="26606"/>
          <ac:picMkLst>
            <pc:docMk/>
            <pc:sldMk cId="2518862209" sldId="277"/>
            <ac:picMk id="4" creationId="{FB2692CB-BAC2-49FA-A3E8-66B3EA781BB8}"/>
          </ac:picMkLst>
        </pc:picChg>
        <pc:picChg chg="add">
          <ac:chgData name="Nadine Wethington" userId="b6a4a07f25ce7007" providerId="LiveId" clId="{7F0EA13F-866A-40C9-8996-EA1B520BC006}" dt="2020-06-02T15:07:00.655" v="1873" actId="26606"/>
          <ac:picMkLst>
            <pc:docMk/>
            <pc:sldMk cId="2518862209" sldId="277"/>
            <ac:picMk id="11" creationId="{D9E3E4AB-D495-4E09-86D0-3C3F1CD33C2A}"/>
          </ac:picMkLst>
        </pc:picChg>
        <pc:picChg chg="add">
          <ac:chgData name="Nadine Wethington" userId="b6a4a07f25ce7007" providerId="LiveId" clId="{7F0EA13F-866A-40C9-8996-EA1B520BC006}" dt="2020-06-02T15:07:00.655" v="1873" actId="26606"/>
          <ac:picMkLst>
            <pc:docMk/>
            <pc:sldMk cId="2518862209" sldId="277"/>
            <ac:picMk id="27" creationId="{C839CEC4-6173-4861-BA5A-F4A58611571E}"/>
          </ac:picMkLst>
        </pc:picChg>
        <pc:cxnChg chg="add">
          <ac:chgData name="Nadine Wethington" userId="b6a4a07f25ce7007" providerId="LiveId" clId="{7F0EA13F-866A-40C9-8996-EA1B520BC006}" dt="2020-06-02T15:07:00.655" v="1873" actId="26606"/>
          <ac:cxnSpMkLst>
            <pc:docMk/>
            <pc:sldMk cId="2518862209" sldId="277"/>
            <ac:cxnSpMk id="13" creationId="{59D48945-BEE9-473E-9443-A1CE317E2D69}"/>
          </ac:cxnSpMkLst>
        </pc:cxnChg>
        <pc:cxnChg chg="add">
          <ac:chgData name="Nadine Wethington" userId="b6a4a07f25ce7007" providerId="LiveId" clId="{7F0EA13F-866A-40C9-8996-EA1B520BC006}" dt="2020-06-02T15:07:00.655" v="1873" actId="26606"/>
          <ac:cxnSpMkLst>
            <pc:docMk/>
            <pc:sldMk cId="2518862209" sldId="277"/>
            <ac:cxnSpMk id="15" creationId="{2DD6752A-2411-44BF-8C92-DF55B95F3ACA}"/>
          </ac:cxnSpMkLst>
        </pc:cxnChg>
        <pc:cxnChg chg="add">
          <ac:chgData name="Nadine Wethington" userId="b6a4a07f25ce7007" providerId="LiveId" clId="{7F0EA13F-866A-40C9-8996-EA1B520BC006}" dt="2020-06-02T15:07:00.655" v="1873" actId="26606"/>
          <ac:cxnSpMkLst>
            <pc:docMk/>
            <pc:sldMk cId="2518862209" sldId="277"/>
            <ac:cxnSpMk id="25" creationId="{CB174EAF-F28D-4139-93E7-B572A6E77DEF}"/>
          </ac:cxnSpMkLst>
        </pc:cxnChg>
        <pc:cxnChg chg="add">
          <ac:chgData name="Nadine Wethington" userId="b6a4a07f25ce7007" providerId="LiveId" clId="{7F0EA13F-866A-40C9-8996-EA1B520BC006}" dt="2020-06-02T15:07:00.655" v="1873" actId="26606"/>
          <ac:cxnSpMkLst>
            <pc:docMk/>
            <pc:sldMk cId="2518862209" sldId="277"/>
            <ac:cxnSpMk id="29" creationId="{A5DD251F-2758-4109-9C5E-34441973265F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404B85-6A3A-4F4F-8DF6-68C4324074CE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4A977C2-347F-416D-BA3F-583A84D1F7C1}">
      <dgm:prSet/>
      <dgm:spPr/>
      <dgm:t>
        <a:bodyPr/>
        <a:lstStyle/>
        <a:p>
          <a:r>
            <a:rPr lang="en-US" b="1" dirty="0"/>
            <a:t>Denial</a:t>
          </a:r>
        </a:p>
      </dgm:t>
    </dgm:pt>
    <dgm:pt modelId="{4C8781C5-E1CA-46BF-8FE0-113432E99200}" type="parTrans" cxnId="{2BE0F824-EC12-40EA-B421-731518A67CD5}">
      <dgm:prSet/>
      <dgm:spPr/>
      <dgm:t>
        <a:bodyPr/>
        <a:lstStyle/>
        <a:p>
          <a:endParaRPr lang="en-US"/>
        </a:p>
      </dgm:t>
    </dgm:pt>
    <dgm:pt modelId="{4181E7B5-7CC2-42B1-ADBF-E3C6CDF66DBF}" type="sibTrans" cxnId="{2BE0F824-EC12-40EA-B421-731518A67CD5}">
      <dgm:prSet/>
      <dgm:spPr/>
      <dgm:t>
        <a:bodyPr/>
        <a:lstStyle/>
        <a:p>
          <a:endParaRPr lang="en-US"/>
        </a:p>
      </dgm:t>
    </dgm:pt>
    <dgm:pt modelId="{B91F1EEF-7838-4133-ABB7-887E35C4DADF}">
      <dgm:prSet/>
      <dgm:spPr/>
      <dgm:t>
        <a:bodyPr/>
        <a:lstStyle/>
        <a:p>
          <a:r>
            <a:rPr lang="en-US" b="1" dirty="0"/>
            <a:t>Resistance</a:t>
          </a:r>
        </a:p>
      </dgm:t>
    </dgm:pt>
    <dgm:pt modelId="{E3E13806-5A85-4913-8EA8-08B712C2E4B4}" type="parTrans" cxnId="{0EF5DE5F-70CF-41E6-8ED7-B2AFD6610201}">
      <dgm:prSet/>
      <dgm:spPr/>
      <dgm:t>
        <a:bodyPr/>
        <a:lstStyle/>
        <a:p>
          <a:endParaRPr lang="en-US"/>
        </a:p>
      </dgm:t>
    </dgm:pt>
    <dgm:pt modelId="{1DB67AF3-2A27-4A78-8A80-28E74C1519A2}" type="sibTrans" cxnId="{0EF5DE5F-70CF-41E6-8ED7-B2AFD6610201}">
      <dgm:prSet/>
      <dgm:spPr/>
      <dgm:t>
        <a:bodyPr/>
        <a:lstStyle/>
        <a:p>
          <a:endParaRPr lang="en-US"/>
        </a:p>
      </dgm:t>
    </dgm:pt>
    <dgm:pt modelId="{C8A69D88-C378-410E-94C2-0D982EB81941}">
      <dgm:prSet/>
      <dgm:spPr/>
      <dgm:t>
        <a:bodyPr/>
        <a:lstStyle/>
        <a:p>
          <a:r>
            <a:rPr lang="en-US" b="1" dirty="0"/>
            <a:t>Exploration</a:t>
          </a:r>
        </a:p>
      </dgm:t>
    </dgm:pt>
    <dgm:pt modelId="{09057BB0-92CC-48C6-AB82-CD3FB3392E52}" type="parTrans" cxnId="{F01F401E-0E2D-4BC7-906B-F1FBC24315E6}">
      <dgm:prSet/>
      <dgm:spPr/>
      <dgm:t>
        <a:bodyPr/>
        <a:lstStyle/>
        <a:p>
          <a:endParaRPr lang="en-US"/>
        </a:p>
      </dgm:t>
    </dgm:pt>
    <dgm:pt modelId="{65BFAB20-40BC-492F-8127-0FED8B9BF826}" type="sibTrans" cxnId="{F01F401E-0E2D-4BC7-906B-F1FBC24315E6}">
      <dgm:prSet/>
      <dgm:spPr/>
      <dgm:t>
        <a:bodyPr/>
        <a:lstStyle/>
        <a:p>
          <a:endParaRPr lang="en-US"/>
        </a:p>
      </dgm:t>
    </dgm:pt>
    <dgm:pt modelId="{64349794-DC8F-4FA8-AC20-30FB1D42C809}">
      <dgm:prSet/>
      <dgm:spPr/>
      <dgm:t>
        <a:bodyPr/>
        <a:lstStyle/>
        <a:p>
          <a:r>
            <a:rPr lang="en-US" b="1" dirty="0"/>
            <a:t>Acceptance</a:t>
          </a:r>
        </a:p>
      </dgm:t>
    </dgm:pt>
    <dgm:pt modelId="{79329924-03E1-4805-B530-2ABC656E19A9}" type="parTrans" cxnId="{68E831C0-64A3-4FE0-9265-1F64F23D61CE}">
      <dgm:prSet/>
      <dgm:spPr/>
      <dgm:t>
        <a:bodyPr/>
        <a:lstStyle/>
        <a:p>
          <a:endParaRPr lang="en-US"/>
        </a:p>
      </dgm:t>
    </dgm:pt>
    <dgm:pt modelId="{2C50E008-E551-4205-9983-E642A0549922}" type="sibTrans" cxnId="{68E831C0-64A3-4FE0-9265-1F64F23D61CE}">
      <dgm:prSet/>
      <dgm:spPr/>
      <dgm:t>
        <a:bodyPr/>
        <a:lstStyle/>
        <a:p>
          <a:endParaRPr lang="en-US"/>
        </a:p>
      </dgm:t>
    </dgm:pt>
    <dgm:pt modelId="{A10236A1-1F32-4BF7-AF56-62E6DF558E72}">
      <dgm:prSet/>
      <dgm:spPr/>
      <dgm:t>
        <a:bodyPr/>
        <a:lstStyle/>
        <a:p>
          <a:r>
            <a:rPr lang="en-US" b="1" dirty="0"/>
            <a:t>Transformation</a:t>
          </a:r>
        </a:p>
      </dgm:t>
    </dgm:pt>
    <dgm:pt modelId="{B3180592-8BE8-41D4-B5A8-2144C5851C9D}" type="parTrans" cxnId="{D48C20D1-5B27-4F76-8760-DC9658C12098}">
      <dgm:prSet/>
      <dgm:spPr/>
      <dgm:t>
        <a:bodyPr/>
        <a:lstStyle/>
        <a:p>
          <a:endParaRPr lang="en-US"/>
        </a:p>
      </dgm:t>
    </dgm:pt>
    <dgm:pt modelId="{4B6D2E31-E12A-46FF-A6CE-3C6376C9C1DE}" type="sibTrans" cxnId="{D48C20D1-5B27-4F76-8760-DC9658C12098}">
      <dgm:prSet/>
      <dgm:spPr/>
      <dgm:t>
        <a:bodyPr/>
        <a:lstStyle/>
        <a:p>
          <a:endParaRPr lang="en-US"/>
        </a:p>
      </dgm:t>
    </dgm:pt>
    <dgm:pt modelId="{7C68C80E-6E90-48DA-8912-8BE327E4D6BE}" type="pres">
      <dgm:prSet presAssocID="{C3404B85-6A3A-4F4F-8DF6-68C4324074C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8FBC4D2-C256-4E94-B12C-7ECE4F444237}" type="pres">
      <dgm:prSet presAssocID="{04A977C2-347F-416D-BA3F-583A84D1F7C1}" presName="hierRoot1" presStyleCnt="0"/>
      <dgm:spPr/>
    </dgm:pt>
    <dgm:pt modelId="{FEB224C5-BD49-42E7-9990-F90B4A18CCFD}" type="pres">
      <dgm:prSet presAssocID="{04A977C2-347F-416D-BA3F-583A84D1F7C1}" presName="composite" presStyleCnt="0"/>
      <dgm:spPr/>
    </dgm:pt>
    <dgm:pt modelId="{F2716D23-F449-4A33-9AB7-591F3E14C651}" type="pres">
      <dgm:prSet presAssocID="{04A977C2-347F-416D-BA3F-583A84D1F7C1}" presName="background" presStyleLbl="node0" presStyleIdx="0" presStyleCnt="5"/>
      <dgm:spPr>
        <a:solidFill>
          <a:schemeClr val="tx2">
            <a:lumMod val="60000"/>
            <a:lumOff val="40000"/>
          </a:schemeClr>
        </a:solidFill>
      </dgm:spPr>
    </dgm:pt>
    <dgm:pt modelId="{301C0D7D-7B7C-4F67-BC1E-77F4E8A69012}" type="pres">
      <dgm:prSet presAssocID="{04A977C2-347F-416D-BA3F-583A84D1F7C1}" presName="text" presStyleLbl="fgAcc0" presStyleIdx="0" presStyleCnt="5">
        <dgm:presLayoutVars>
          <dgm:chPref val="3"/>
        </dgm:presLayoutVars>
      </dgm:prSet>
      <dgm:spPr/>
    </dgm:pt>
    <dgm:pt modelId="{68154899-F212-47D9-ADB8-D2C9C4417A1B}" type="pres">
      <dgm:prSet presAssocID="{04A977C2-347F-416D-BA3F-583A84D1F7C1}" presName="hierChild2" presStyleCnt="0"/>
      <dgm:spPr/>
    </dgm:pt>
    <dgm:pt modelId="{56BEB880-4F00-40A3-B821-2F2B7084B0F4}" type="pres">
      <dgm:prSet presAssocID="{B91F1EEF-7838-4133-ABB7-887E35C4DADF}" presName="hierRoot1" presStyleCnt="0"/>
      <dgm:spPr/>
    </dgm:pt>
    <dgm:pt modelId="{1C5EEE61-789C-40FD-982C-4FE6D2676F51}" type="pres">
      <dgm:prSet presAssocID="{B91F1EEF-7838-4133-ABB7-887E35C4DADF}" presName="composite" presStyleCnt="0"/>
      <dgm:spPr/>
    </dgm:pt>
    <dgm:pt modelId="{1EF7D146-ADAA-4BC5-9B68-DC56BFEBFC08}" type="pres">
      <dgm:prSet presAssocID="{B91F1EEF-7838-4133-ABB7-887E35C4DADF}" presName="background" presStyleLbl="node0" presStyleIdx="1" presStyleCnt="5"/>
      <dgm:spPr>
        <a:solidFill>
          <a:srgbClr val="FF0000"/>
        </a:solidFill>
      </dgm:spPr>
    </dgm:pt>
    <dgm:pt modelId="{31D51D2E-DE27-455F-80FB-7DAF3CBB3C68}" type="pres">
      <dgm:prSet presAssocID="{B91F1EEF-7838-4133-ABB7-887E35C4DADF}" presName="text" presStyleLbl="fgAcc0" presStyleIdx="1" presStyleCnt="5">
        <dgm:presLayoutVars>
          <dgm:chPref val="3"/>
        </dgm:presLayoutVars>
      </dgm:prSet>
      <dgm:spPr/>
    </dgm:pt>
    <dgm:pt modelId="{8C852241-A344-4F16-AF54-2137B7549390}" type="pres">
      <dgm:prSet presAssocID="{B91F1EEF-7838-4133-ABB7-887E35C4DADF}" presName="hierChild2" presStyleCnt="0"/>
      <dgm:spPr/>
    </dgm:pt>
    <dgm:pt modelId="{A777A4E1-9507-4552-9C21-DEC6D60F118A}" type="pres">
      <dgm:prSet presAssocID="{C8A69D88-C378-410E-94C2-0D982EB81941}" presName="hierRoot1" presStyleCnt="0"/>
      <dgm:spPr/>
    </dgm:pt>
    <dgm:pt modelId="{46492ECB-46AA-4855-AAC0-50700B8D4403}" type="pres">
      <dgm:prSet presAssocID="{C8A69D88-C378-410E-94C2-0D982EB81941}" presName="composite" presStyleCnt="0"/>
      <dgm:spPr/>
    </dgm:pt>
    <dgm:pt modelId="{ED475304-A01C-47F7-B389-189043D4903D}" type="pres">
      <dgm:prSet presAssocID="{C8A69D88-C378-410E-94C2-0D982EB81941}" presName="background" presStyleLbl="node0" presStyleIdx="2" presStyleCnt="5"/>
      <dgm:spPr>
        <a:solidFill>
          <a:schemeClr val="accent5">
            <a:lumMod val="60000"/>
            <a:lumOff val="40000"/>
          </a:schemeClr>
        </a:solidFill>
      </dgm:spPr>
    </dgm:pt>
    <dgm:pt modelId="{D3933435-ACBB-4BF0-BB95-949D3B87B061}" type="pres">
      <dgm:prSet presAssocID="{C8A69D88-C378-410E-94C2-0D982EB81941}" presName="text" presStyleLbl="fgAcc0" presStyleIdx="2" presStyleCnt="5">
        <dgm:presLayoutVars>
          <dgm:chPref val="3"/>
        </dgm:presLayoutVars>
      </dgm:prSet>
      <dgm:spPr/>
    </dgm:pt>
    <dgm:pt modelId="{61E314CE-6288-424C-9BC6-5D2D2AB4BC7C}" type="pres">
      <dgm:prSet presAssocID="{C8A69D88-C378-410E-94C2-0D982EB81941}" presName="hierChild2" presStyleCnt="0"/>
      <dgm:spPr/>
    </dgm:pt>
    <dgm:pt modelId="{65BDC6D0-88E6-4C41-B12D-A17BD475B3E7}" type="pres">
      <dgm:prSet presAssocID="{64349794-DC8F-4FA8-AC20-30FB1D42C809}" presName="hierRoot1" presStyleCnt="0"/>
      <dgm:spPr/>
    </dgm:pt>
    <dgm:pt modelId="{54CEF081-25D3-4149-8B74-52EBD3827D7E}" type="pres">
      <dgm:prSet presAssocID="{64349794-DC8F-4FA8-AC20-30FB1D42C809}" presName="composite" presStyleCnt="0"/>
      <dgm:spPr/>
    </dgm:pt>
    <dgm:pt modelId="{92E28118-5C51-4936-9BA2-B07CD5EB2673}" type="pres">
      <dgm:prSet presAssocID="{64349794-DC8F-4FA8-AC20-30FB1D42C809}" presName="background" presStyleLbl="node0" presStyleIdx="3" presStyleCnt="5"/>
      <dgm:spPr/>
    </dgm:pt>
    <dgm:pt modelId="{5F5135E5-0A85-401F-88B6-4D77A557511A}" type="pres">
      <dgm:prSet presAssocID="{64349794-DC8F-4FA8-AC20-30FB1D42C809}" presName="text" presStyleLbl="fgAcc0" presStyleIdx="3" presStyleCnt="5">
        <dgm:presLayoutVars>
          <dgm:chPref val="3"/>
        </dgm:presLayoutVars>
      </dgm:prSet>
      <dgm:spPr/>
    </dgm:pt>
    <dgm:pt modelId="{3308B95B-DAAE-45E2-AB8E-AD7CD0BAF6CE}" type="pres">
      <dgm:prSet presAssocID="{64349794-DC8F-4FA8-AC20-30FB1D42C809}" presName="hierChild2" presStyleCnt="0"/>
      <dgm:spPr/>
    </dgm:pt>
    <dgm:pt modelId="{4CAD3B6B-9A3E-4189-8C05-86731C8A68C5}" type="pres">
      <dgm:prSet presAssocID="{A10236A1-1F32-4BF7-AF56-62E6DF558E72}" presName="hierRoot1" presStyleCnt="0"/>
      <dgm:spPr/>
    </dgm:pt>
    <dgm:pt modelId="{6C96DA81-AA6A-499D-9532-31D23CAF47D1}" type="pres">
      <dgm:prSet presAssocID="{A10236A1-1F32-4BF7-AF56-62E6DF558E72}" presName="composite" presStyleCnt="0"/>
      <dgm:spPr/>
    </dgm:pt>
    <dgm:pt modelId="{E9B5E4A0-3FCE-4911-815A-3192D6C18BCB}" type="pres">
      <dgm:prSet presAssocID="{A10236A1-1F32-4BF7-AF56-62E6DF558E72}" presName="background" presStyleLbl="node0" presStyleIdx="4" presStyleCnt="5"/>
      <dgm:spPr>
        <a:solidFill>
          <a:schemeClr val="accent2">
            <a:lumMod val="60000"/>
            <a:lumOff val="40000"/>
          </a:schemeClr>
        </a:solidFill>
      </dgm:spPr>
    </dgm:pt>
    <dgm:pt modelId="{405EE10F-E262-42A1-9ADB-E482477C1E2E}" type="pres">
      <dgm:prSet presAssocID="{A10236A1-1F32-4BF7-AF56-62E6DF558E72}" presName="text" presStyleLbl="fgAcc0" presStyleIdx="4" presStyleCnt="5">
        <dgm:presLayoutVars>
          <dgm:chPref val="3"/>
        </dgm:presLayoutVars>
      </dgm:prSet>
      <dgm:spPr/>
    </dgm:pt>
    <dgm:pt modelId="{F7918291-1038-4E81-A453-E6D6FA70BF8D}" type="pres">
      <dgm:prSet presAssocID="{A10236A1-1F32-4BF7-AF56-62E6DF558E72}" presName="hierChild2" presStyleCnt="0"/>
      <dgm:spPr/>
    </dgm:pt>
  </dgm:ptLst>
  <dgm:cxnLst>
    <dgm:cxn modelId="{BD4BCC08-D5E3-4C42-BC31-41EB768393E2}" type="presOf" srcId="{C3404B85-6A3A-4F4F-8DF6-68C4324074CE}" destId="{7C68C80E-6E90-48DA-8912-8BE327E4D6BE}" srcOrd="0" destOrd="0" presId="urn:microsoft.com/office/officeart/2005/8/layout/hierarchy1"/>
    <dgm:cxn modelId="{C770900F-97BF-45D7-9AA1-1669C4892080}" type="presOf" srcId="{B91F1EEF-7838-4133-ABB7-887E35C4DADF}" destId="{31D51D2E-DE27-455F-80FB-7DAF3CBB3C68}" srcOrd="0" destOrd="0" presId="urn:microsoft.com/office/officeart/2005/8/layout/hierarchy1"/>
    <dgm:cxn modelId="{F01F401E-0E2D-4BC7-906B-F1FBC24315E6}" srcId="{C3404B85-6A3A-4F4F-8DF6-68C4324074CE}" destId="{C8A69D88-C378-410E-94C2-0D982EB81941}" srcOrd="2" destOrd="0" parTransId="{09057BB0-92CC-48C6-AB82-CD3FB3392E52}" sibTransId="{65BFAB20-40BC-492F-8127-0FED8B9BF826}"/>
    <dgm:cxn modelId="{2BE0F824-EC12-40EA-B421-731518A67CD5}" srcId="{C3404B85-6A3A-4F4F-8DF6-68C4324074CE}" destId="{04A977C2-347F-416D-BA3F-583A84D1F7C1}" srcOrd="0" destOrd="0" parTransId="{4C8781C5-E1CA-46BF-8FE0-113432E99200}" sibTransId="{4181E7B5-7CC2-42B1-ADBF-E3C6CDF66DBF}"/>
    <dgm:cxn modelId="{C5735B37-B6EF-423B-81FA-BB7150A58A02}" type="presOf" srcId="{A10236A1-1F32-4BF7-AF56-62E6DF558E72}" destId="{405EE10F-E262-42A1-9ADB-E482477C1E2E}" srcOrd="0" destOrd="0" presId="urn:microsoft.com/office/officeart/2005/8/layout/hierarchy1"/>
    <dgm:cxn modelId="{AE427A5B-807C-48D0-B514-36CB3A6A2030}" type="presOf" srcId="{04A977C2-347F-416D-BA3F-583A84D1F7C1}" destId="{301C0D7D-7B7C-4F67-BC1E-77F4E8A69012}" srcOrd="0" destOrd="0" presId="urn:microsoft.com/office/officeart/2005/8/layout/hierarchy1"/>
    <dgm:cxn modelId="{0EF5DE5F-70CF-41E6-8ED7-B2AFD6610201}" srcId="{C3404B85-6A3A-4F4F-8DF6-68C4324074CE}" destId="{B91F1EEF-7838-4133-ABB7-887E35C4DADF}" srcOrd="1" destOrd="0" parTransId="{E3E13806-5A85-4913-8EA8-08B712C2E4B4}" sibTransId="{1DB67AF3-2A27-4A78-8A80-28E74C1519A2}"/>
    <dgm:cxn modelId="{8270D881-4007-481D-9920-20B16DF9F4DC}" type="presOf" srcId="{64349794-DC8F-4FA8-AC20-30FB1D42C809}" destId="{5F5135E5-0A85-401F-88B6-4D77A557511A}" srcOrd="0" destOrd="0" presId="urn:microsoft.com/office/officeart/2005/8/layout/hierarchy1"/>
    <dgm:cxn modelId="{68E831C0-64A3-4FE0-9265-1F64F23D61CE}" srcId="{C3404B85-6A3A-4F4F-8DF6-68C4324074CE}" destId="{64349794-DC8F-4FA8-AC20-30FB1D42C809}" srcOrd="3" destOrd="0" parTransId="{79329924-03E1-4805-B530-2ABC656E19A9}" sibTransId="{2C50E008-E551-4205-9983-E642A0549922}"/>
    <dgm:cxn modelId="{D48C20D1-5B27-4F76-8760-DC9658C12098}" srcId="{C3404B85-6A3A-4F4F-8DF6-68C4324074CE}" destId="{A10236A1-1F32-4BF7-AF56-62E6DF558E72}" srcOrd="4" destOrd="0" parTransId="{B3180592-8BE8-41D4-B5A8-2144C5851C9D}" sibTransId="{4B6D2E31-E12A-46FF-A6CE-3C6376C9C1DE}"/>
    <dgm:cxn modelId="{B7423FD4-A6E3-402E-B9CF-D23D0641E032}" type="presOf" srcId="{C8A69D88-C378-410E-94C2-0D982EB81941}" destId="{D3933435-ACBB-4BF0-BB95-949D3B87B061}" srcOrd="0" destOrd="0" presId="urn:microsoft.com/office/officeart/2005/8/layout/hierarchy1"/>
    <dgm:cxn modelId="{A556541F-0C9E-4862-AE56-DC88B8673BCD}" type="presParOf" srcId="{7C68C80E-6E90-48DA-8912-8BE327E4D6BE}" destId="{08FBC4D2-C256-4E94-B12C-7ECE4F444237}" srcOrd="0" destOrd="0" presId="urn:microsoft.com/office/officeart/2005/8/layout/hierarchy1"/>
    <dgm:cxn modelId="{D8EC27A8-2BE9-4A21-9240-3B8CECAA3C8D}" type="presParOf" srcId="{08FBC4D2-C256-4E94-B12C-7ECE4F444237}" destId="{FEB224C5-BD49-42E7-9990-F90B4A18CCFD}" srcOrd="0" destOrd="0" presId="urn:microsoft.com/office/officeart/2005/8/layout/hierarchy1"/>
    <dgm:cxn modelId="{8F03BCA4-761E-4A55-91AA-B13B7AC6B59E}" type="presParOf" srcId="{FEB224C5-BD49-42E7-9990-F90B4A18CCFD}" destId="{F2716D23-F449-4A33-9AB7-591F3E14C651}" srcOrd="0" destOrd="0" presId="urn:microsoft.com/office/officeart/2005/8/layout/hierarchy1"/>
    <dgm:cxn modelId="{6AFD597C-C0E0-4645-87E5-43B241AC9173}" type="presParOf" srcId="{FEB224C5-BD49-42E7-9990-F90B4A18CCFD}" destId="{301C0D7D-7B7C-4F67-BC1E-77F4E8A69012}" srcOrd="1" destOrd="0" presId="urn:microsoft.com/office/officeart/2005/8/layout/hierarchy1"/>
    <dgm:cxn modelId="{89074723-0204-4FBE-B57C-F8E451C576E4}" type="presParOf" srcId="{08FBC4D2-C256-4E94-B12C-7ECE4F444237}" destId="{68154899-F212-47D9-ADB8-D2C9C4417A1B}" srcOrd="1" destOrd="0" presId="urn:microsoft.com/office/officeart/2005/8/layout/hierarchy1"/>
    <dgm:cxn modelId="{61399BFB-0A87-4195-B449-7BF4BE421E95}" type="presParOf" srcId="{7C68C80E-6E90-48DA-8912-8BE327E4D6BE}" destId="{56BEB880-4F00-40A3-B821-2F2B7084B0F4}" srcOrd="1" destOrd="0" presId="urn:microsoft.com/office/officeart/2005/8/layout/hierarchy1"/>
    <dgm:cxn modelId="{5CFBCAB7-E860-4A5E-9EA4-61E741041A35}" type="presParOf" srcId="{56BEB880-4F00-40A3-B821-2F2B7084B0F4}" destId="{1C5EEE61-789C-40FD-982C-4FE6D2676F51}" srcOrd="0" destOrd="0" presId="urn:microsoft.com/office/officeart/2005/8/layout/hierarchy1"/>
    <dgm:cxn modelId="{693FAF30-166F-4C78-BCB3-62B21DEA562A}" type="presParOf" srcId="{1C5EEE61-789C-40FD-982C-4FE6D2676F51}" destId="{1EF7D146-ADAA-4BC5-9B68-DC56BFEBFC08}" srcOrd="0" destOrd="0" presId="urn:microsoft.com/office/officeart/2005/8/layout/hierarchy1"/>
    <dgm:cxn modelId="{3B5AEA62-B782-43FF-9381-00704D6B9244}" type="presParOf" srcId="{1C5EEE61-789C-40FD-982C-4FE6D2676F51}" destId="{31D51D2E-DE27-455F-80FB-7DAF3CBB3C68}" srcOrd="1" destOrd="0" presId="urn:microsoft.com/office/officeart/2005/8/layout/hierarchy1"/>
    <dgm:cxn modelId="{0F2F79DC-BCB0-422A-9D40-1E3C33E265BD}" type="presParOf" srcId="{56BEB880-4F00-40A3-B821-2F2B7084B0F4}" destId="{8C852241-A344-4F16-AF54-2137B7549390}" srcOrd="1" destOrd="0" presId="urn:microsoft.com/office/officeart/2005/8/layout/hierarchy1"/>
    <dgm:cxn modelId="{B44A7055-7B08-4412-BF36-86CD896E530C}" type="presParOf" srcId="{7C68C80E-6E90-48DA-8912-8BE327E4D6BE}" destId="{A777A4E1-9507-4552-9C21-DEC6D60F118A}" srcOrd="2" destOrd="0" presId="urn:microsoft.com/office/officeart/2005/8/layout/hierarchy1"/>
    <dgm:cxn modelId="{882DAAFB-F558-4301-A022-AC036BBA4A77}" type="presParOf" srcId="{A777A4E1-9507-4552-9C21-DEC6D60F118A}" destId="{46492ECB-46AA-4855-AAC0-50700B8D4403}" srcOrd="0" destOrd="0" presId="urn:microsoft.com/office/officeart/2005/8/layout/hierarchy1"/>
    <dgm:cxn modelId="{AFEB620B-9203-424C-A1A0-85C480C46736}" type="presParOf" srcId="{46492ECB-46AA-4855-AAC0-50700B8D4403}" destId="{ED475304-A01C-47F7-B389-189043D4903D}" srcOrd="0" destOrd="0" presId="urn:microsoft.com/office/officeart/2005/8/layout/hierarchy1"/>
    <dgm:cxn modelId="{98B50B88-D4ED-46A5-BAA7-88BD39691396}" type="presParOf" srcId="{46492ECB-46AA-4855-AAC0-50700B8D4403}" destId="{D3933435-ACBB-4BF0-BB95-949D3B87B061}" srcOrd="1" destOrd="0" presId="urn:microsoft.com/office/officeart/2005/8/layout/hierarchy1"/>
    <dgm:cxn modelId="{E44729A4-1647-4DBA-B8A1-553E335C3488}" type="presParOf" srcId="{A777A4E1-9507-4552-9C21-DEC6D60F118A}" destId="{61E314CE-6288-424C-9BC6-5D2D2AB4BC7C}" srcOrd="1" destOrd="0" presId="urn:microsoft.com/office/officeart/2005/8/layout/hierarchy1"/>
    <dgm:cxn modelId="{6FEEE7DD-018C-4BEC-9BB6-F5D5D3413F40}" type="presParOf" srcId="{7C68C80E-6E90-48DA-8912-8BE327E4D6BE}" destId="{65BDC6D0-88E6-4C41-B12D-A17BD475B3E7}" srcOrd="3" destOrd="0" presId="urn:microsoft.com/office/officeart/2005/8/layout/hierarchy1"/>
    <dgm:cxn modelId="{1FBE71B2-3069-4EF5-A6B7-6A9501CE1FA1}" type="presParOf" srcId="{65BDC6D0-88E6-4C41-B12D-A17BD475B3E7}" destId="{54CEF081-25D3-4149-8B74-52EBD3827D7E}" srcOrd="0" destOrd="0" presId="urn:microsoft.com/office/officeart/2005/8/layout/hierarchy1"/>
    <dgm:cxn modelId="{BEEB56DE-1215-4CEB-8785-5DAFF8F42F1C}" type="presParOf" srcId="{54CEF081-25D3-4149-8B74-52EBD3827D7E}" destId="{92E28118-5C51-4936-9BA2-B07CD5EB2673}" srcOrd="0" destOrd="0" presId="urn:microsoft.com/office/officeart/2005/8/layout/hierarchy1"/>
    <dgm:cxn modelId="{DF81939D-9269-43CD-A8AF-DD897F3FE065}" type="presParOf" srcId="{54CEF081-25D3-4149-8B74-52EBD3827D7E}" destId="{5F5135E5-0A85-401F-88B6-4D77A557511A}" srcOrd="1" destOrd="0" presId="urn:microsoft.com/office/officeart/2005/8/layout/hierarchy1"/>
    <dgm:cxn modelId="{0754541F-3C13-4D7C-8E63-7C7D8329CE8C}" type="presParOf" srcId="{65BDC6D0-88E6-4C41-B12D-A17BD475B3E7}" destId="{3308B95B-DAAE-45E2-AB8E-AD7CD0BAF6CE}" srcOrd="1" destOrd="0" presId="urn:microsoft.com/office/officeart/2005/8/layout/hierarchy1"/>
    <dgm:cxn modelId="{588794B5-556E-4336-A5DD-9329A0A2EFFB}" type="presParOf" srcId="{7C68C80E-6E90-48DA-8912-8BE327E4D6BE}" destId="{4CAD3B6B-9A3E-4189-8C05-86731C8A68C5}" srcOrd="4" destOrd="0" presId="urn:microsoft.com/office/officeart/2005/8/layout/hierarchy1"/>
    <dgm:cxn modelId="{330E1B94-64F4-4295-88A6-0315B18CEBD2}" type="presParOf" srcId="{4CAD3B6B-9A3E-4189-8C05-86731C8A68C5}" destId="{6C96DA81-AA6A-499D-9532-31D23CAF47D1}" srcOrd="0" destOrd="0" presId="urn:microsoft.com/office/officeart/2005/8/layout/hierarchy1"/>
    <dgm:cxn modelId="{7648EE33-5074-4C52-A56D-1D0A7909C003}" type="presParOf" srcId="{6C96DA81-AA6A-499D-9532-31D23CAF47D1}" destId="{E9B5E4A0-3FCE-4911-815A-3192D6C18BCB}" srcOrd="0" destOrd="0" presId="urn:microsoft.com/office/officeart/2005/8/layout/hierarchy1"/>
    <dgm:cxn modelId="{6E0AF619-0376-4279-B759-95B64F067F80}" type="presParOf" srcId="{6C96DA81-AA6A-499D-9532-31D23CAF47D1}" destId="{405EE10F-E262-42A1-9ADB-E482477C1E2E}" srcOrd="1" destOrd="0" presId="urn:microsoft.com/office/officeart/2005/8/layout/hierarchy1"/>
    <dgm:cxn modelId="{C3181DB9-848C-4A82-89D3-634A14EC7F03}" type="presParOf" srcId="{4CAD3B6B-9A3E-4189-8C05-86731C8A68C5}" destId="{F7918291-1038-4E81-A453-E6D6FA70BF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CC035E-123F-404E-A7F2-7F9F4FA6D85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DDC9EFD-AFF8-4F5D-9071-9876226ABA8A}">
      <dgm:prSet/>
      <dgm:spPr/>
      <dgm:t>
        <a:bodyPr/>
        <a:lstStyle/>
        <a:p>
          <a:r>
            <a:rPr lang="en-US"/>
            <a:t>Awareness</a:t>
          </a:r>
        </a:p>
      </dgm:t>
    </dgm:pt>
    <dgm:pt modelId="{ABC2C49A-BC71-47CA-B109-EFFF7E6DDA07}" type="parTrans" cxnId="{004F32BC-5858-46A3-9E9D-B9EA65122575}">
      <dgm:prSet/>
      <dgm:spPr/>
      <dgm:t>
        <a:bodyPr/>
        <a:lstStyle/>
        <a:p>
          <a:endParaRPr lang="en-US"/>
        </a:p>
      </dgm:t>
    </dgm:pt>
    <dgm:pt modelId="{B103FEF6-BADF-4DC4-9387-D086156F51E7}" type="sibTrans" cxnId="{004F32BC-5858-46A3-9E9D-B9EA65122575}">
      <dgm:prSet/>
      <dgm:spPr/>
      <dgm:t>
        <a:bodyPr/>
        <a:lstStyle/>
        <a:p>
          <a:endParaRPr lang="en-US"/>
        </a:p>
      </dgm:t>
    </dgm:pt>
    <dgm:pt modelId="{96B1C0C8-0449-4567-872E-A436CC4F10D2}">
      <dgm:prSet/>
      <dgm:spPr/>
      <dgm:t>
        <a:bodyPr/>
        <a:lstStyle/>
        <a:p>
          <a:r>
            <a:rPr lang="en-US"/>
            <a:t>Desire</a:t>
          </a:r>
        </a:p>
      </dgm:t>
    </dgm:pt>
    <dgm:pt modelId="{92912371-BAFB-4BC8-99B5-659C6392F9F8}" type="parTrans" cxnId="{4839DA42-E700-4BA6-B44F-CC496EF3AB64}">
      <dgm:prSet/>
      <dgm:spPr/>
      <dgm:t>
        <a:bodyPr/>
        <a:lstStyle/>
        <a:p>
          <a:endParaRPr lang="en-US"/>
        </a:p>
      </dgm:t>
    </dgm:pt>
    <dgm:pt modelId="{A7681A34-22AA-4C37-BBC2-AC0FF9439147}" type="sibTrans" cxnId="{4839DA42-E700-4BA6-B44F-CC496EF3AB64}">
      <dgm:prSet/>
      <dgm:spPr/>
      <dgm:t>
        <a:bodyPr/>
        <a:lstStyle/>
        <a:p>
          <a:endParaRPr lang="en-US"/>
        </a:p>
      </dgm:t>
    </dgm:pt>
    <dgm:pt modelId="{0A50A350-28E4-468F-8DFD-32ECC8A1B968}">
      <dgm:prSet/>
      <dgm:spPr/>
      <dgm:t>
        <a:bodyPr/>
        <a:lstStyle/>
        <a:p>
          <a:r>
            <a:rPr lang="en-US"/>
            <a:t>Knowledge</a:t>
          </a:r>
        </a:p>
      </dgm:t>
    </dgm:pt>
    <dgm:pt modelId="{8CA81C13-E89B-44D8-A253-BD26FE573DC3}" type="parTrans" cxnId="{84CA5624-5258-4CC1-95CF-F6F586EB6444}">
      <dgm:prSet/>
      <dgm:spPr/>
      <dgm:t>
        <a:bodyPr/>
        <a:lstStyle/>
        <a:p>
          <a:endParaRPr lang="en-US"/>
        </a:p>
      </dgm:t>
    </dgm:pt>
    <dgm:pt modelId="{4BE508E7-6ADA-4903-B9AA-E6562D44FF48}" type="sibTrans" cxnId="{84CA5624-5258-4CC1-95CF-F6F586EB6444}">
      <dgm:prSet/>
      <dgm:spPr/>
      <dgm:t>
        <a:bodyPr/>
        <a:lstStyle/>
        <a:p>
          <a:endParaRPr lang="en-US"/>
        </a:p>
      </dgm:t>
    </dgm:pt>
    <dgm:pt modelId="{EC2A02C1-85BA-4684-B35A-8EAA2CC2CE39}">
      <dgm:prSet/>
      <dgm:spPr/>
      <dgm:t>
        <a:bodyPr/>
        <a:lstStyle/>
        <a:p>
          <a:r>
            <a:rPr lang="en-US"/>
            <a:t>Ability</a:t>
          </a:r>
        </a:p>
      </dgm:t>
    </dgm:pt>
    <dgm:pt modelId="{4231E1E2-69F7-496F-B443-6CB68751D2E1}" type="parTrans" cxnId="{B0786B66-D1CA-481B-8829-B08ED6D8D8E2}">
      <dgm:prSet/>
      <dgm:spPr/>
      <dgm:t>
        <a:bodyPr/>
        <a:lstStyle/>
        <a:p>
          <a:endParaRPr lang="en-US"/>
        </a:p>
      </dgm:t>
    </dgm:pt>
    <dgm:pt modelId="{A3B63AF2-7F76-4DCE-B249-6498424773BA}" type="sibTrans" cxnId="{B0786B66-D1CA-481B-8829-B08ED6D8D8E2}">
      <dgm:prSet/>
      <dgm:spPr/>
      <dgm:t>
        <a:bodyPr/>
        <a:lstStyle/>
        <a:p>
          <a:endParaRPr lang="en-US"/>
        </a:p>
      </dgm:t>
    </dgm:pt>
    <dgm:pt modelId="{8BD2FFD0-0C32-45EF-B5FF-5A80637C69C2}">
      <dgm:prSet/>
      <dgm:spPr/>
      <dgm:t>
        <a:bodyPr/>
        <a:lstStyle/>
        <a:p>
          <a:r>
            <a:rPr lang="en-US"/>
            <a:t>Reinforcement</a:t>
          </a:r>
        </a:p>
      </dgm:t>
    </dgm:pt>
    <dgm:pt modelId="{4DAD74EA-C567-4790-BC57-A9B8BC77BA60}" type="parTrans" cxnId="{910A05F6-DFAC-44E8-95E2-0CCDC4E3F602}">
      <dgm:prSet/>
      <dgm:spPr/>
      <dgm:t>
        <a:bodyPr/>
        <a:lstStyle/>
        <a:p>
          <a:endParaRPr lang="en-US"/>
        </a:p>
      </dgm:t>
    </dgm:pt>
    <dgm:pt modelId="{EEA429FF-FE21-42C8-A3FB-CF015DCBB073}" type="sibTrans" cxnId="{910A05F6-DFAC-44E8-95E2-0CCDC4E3F602}">
      <dgm:prSet/>
      <dgm:spPr/>
      <dgm:t>
        <a:bodyPr/>
        <a:lstStyle/>
        <a:p>
          <a:endParaRPr lang="en-US"/>
        </a:p>
      </dgm:t>
    </dgm:pt>
    <dgm:pt modelId="{B2601782-8E6B-47AA-8F9B-0476A1FF9933}" type="pres">
      <dgm:prSet presAssocID="{CBCC035E-123F-404E-A7F2-7F9F4FA6D85B}" presName="linear" presStyleCnt="0">
        <dgm:presLayoutVars>
          <dgm:animLvl val="lvl"/>
          <dgm:resizeHandles val="exact"/>
        </dgm:presLayoutVars>
      </dgm:prSet>
      <dgm:spPr/>
    </dgm:pt>
    <dgm:pt modelId="{451BAB95-0C03-482C-BAA5-66FE7901EB14}" type="pres">
      <dgm:prSet presAssocID="{7DDC9EFD-AFF8-4F5D-9071-9876226ABA8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CD081A5-7041-487E-BA8D-6E849F3FBA6C}" type="pres">
      <dgm:prSet presAssocID="{B103FEF6-BADF-4DC4-9387-D086156F51E7}" presName="spacer" presStyleCnt="0"/>
      <dgm:spPr/>
    </dgm:pt>
    <dgm:pt modelId="{BE85F051-789B-4D5D-8FB5-7991BC6FFCB6}" type="pres">
      <dgm:prSet presAssocID="{96B1C0C8-0449-4567-872E-A436CC4F10D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1F941E8-F971-471C-B9A3-5B721C24AF1A}" type="pres">
      <dgm:prSet presAssocID="{A7681A34-22AA-4C37-BBC2-AC0FF9439147}" presName="spacer" presStyleCnt="0"/>
      <dgm:spPr/>
    </dgm:pt>
    <dgm:pt modelId="{534553C9-6DDD-4C35-AC8F-A1C721E3F4DC}" type="pres">
      <dgm:prSet presAssocID="{0A50A350-28E4-468F-8DFD-32ECC8A1B96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50F8B29-61F2-40F2-9A62-D9393BAF80F5}" type="pres">
      <dgm:prSet presAssocID="{4BE508E7-6ADA-4903-B9AA-E6562D44FF48}" presName="spacer" presStyleCnt="0"/>
      <dgm:spPr/>
    </dgm:pt>
    <dgm:pt modelId="{1D54F2EF-4CF4-44B0-9735-EDF7FF88196A}" type="pres">
      <dgm:prSet presAssocID="{EC2A02C1-85BA-4684-B35A-8EAA2CC2CE3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D35B0C3-F658-40C9-9F93-E6D384EB5A2A}" type="pres">
      <dgm:prSet presAssocID="{A3B63AF2-7F76-4DCE-B249-6498424773BA}" presName="spacer" presStyleCnt="0"/>
      <dgm:spPr/>
    </dgm:pt>
    <dgm:pt modelId="{AE0E2AB1-EB20-4789-8098-76A3FCC08D66}" type="pres">
      <dgm:prSet presAssocID="{8BD2FFD0-0C32-45EF-B5FF-5A80637C69C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4CA5624-5258-4CC1-95CF-F6F586EB6444}" srcId="{CBCC035E-123F-404E-A7F2-7F9F4FA6D85B}" destId="{0A50A350-28E4-468F-8DFD-32ECC8A1B968}" srcOrd="2" destOrd="0" parTransId="{8CA81C13-E89B-44D8-A253-BD26FE573DC3}" sibTransId="{4BE508E7-6ADA-4903-B9AA-E6562D44FF48}"/>
    <dgm:cxn modelId="{74788939-C9F8-4922-B944-9B8C8112A969}" type="presOf" srcId="{CBCC035E-123F-404E-A7F2-7F9F4FA6D85B}" destId="{B2601782-8E6B-47AA-8F9B-0476A1FF9933}" srcOrd="0" destOrd="0" presId="urn:microsoft.com/office/officeart/2005/8/layout/vList2"/>
    <dgm:cxn modelId="{4839DA42-E700-4BA6-B44F-CC496EF3AB64}" srcId="{CBCC035E-123F-404E-A7F2-7F9F4FA6D85B}" destId="{96B1C0C8-0449-4567-872E-A436CC4F10D2}" srcOrd="1" destOrd="0" parTransId="{92912371-BAFB-4BC8-99B5-659C6392F9F8}" sibTransId="{A7681A34-22AA-4C37-BBC2-AC0FF9439147}"/>
    <dgm:cxn modelId="{B0786B66-D1CA-481B-8829-B08ED6D8D8E2}" srcId="{CBCC035E-123F-404E-A7F2-7F9F4FA6D85B}" destId="{EC2A02C1-85BA-4684-B35A-8EAA2CC2CE39}" srcOrd="3" destOrd="0" parTransId="{4231E1E2-69F7-496F-B443-6CB68751D2E1}" sibTransId="{A3B63AF2-7F76-4DCE-B249-6498424773BA}"/>
    <dgm:cxn modelId="{33D4994A-051B-49AB-AE42-A9CC903CA1C8}" type="presOf" srcId="{96B1C0C8-0449-4567-872E-A436CC4F10D2}" destId="{BE85F051-789B-4D5D-8FB5-7991BC6FFCB6}" srcOrd="0" destOrd="0" presId="urn:microsoft.com/office/officeart/2005/8/layout/vList2"/>
    <dgm:cxn modelId="{B5EFAD72-FF22-4EF7-A9AA-D8AF072D49AC}" type="presOf" srcId="{8BD2FFD0-0C32-45EF-B5FF-5A80637C69C2}" destId="{AE0E2AB1-EB20-4789-8098-76A3FCC08D66}" srcOrd="0" destOrd="0" presId="urn:microsoft.com/office/officeart/2005/8/layout/vList2"/>
    <dgm:cxn modelId="{6B69AB5A-CD63-40B6-A822-B0CC43BC4382}" type="presOf" srcId="{0A50A350-28E4-468F-8DFD-32ECC8A1B968}" destId="{534553C9-6DDD-4C35-AC8F-A1C721E3F4DC}" srcOrd="0" destOrd="0" presId="urn:microsoft.com/office/officeart/2005/8/layout/vList2"/>
    <dgm:cxn modelId="{00C1707C-CE81-4695-A06D-704D59591857}" type="presOf" srcId="{7DDC9EFD-AFF8-4F5D-9071-9876226ABA8A}" destId="{451BAB95-0C03-482C-BAA5-66FE7901EB14}" srcOrd="0" destOrd="0" presId="urn:microsoft.com/office/officeart/2005/8/layout/vList2"/>
    <dgm:cxn modelId="{004F32BC-5858-46A3-9E9D-B9EA65122575}" srcId="{CBCC035E-123F-404E-A7F2-7F9F4FA6D85B}" destId="{7DDC9EFD-AFF8-4F5D-9071-9876226ABA8A}" srcOrd="0" destOrd="0" parTransId="{ABC2C49A-BC71-47CA-B109-EFFF7E6DDA07}" sibTransId="{B103FEF6-BADF-4DC4-9387-D086156F51E7}"/>
    <dgm:cxn modelId="{9CFCF7C9-0567-4E51-90B7-C9B00782CC32}" type="presOf" srcId="{EC2A02C1-85BA-4684-B35A-8EAA2CC2CE39}" destId="{1D54F2EF-4CF4-44B0-9735-EDF7FF88196A}" srcOrd="0" destOrd="0" presId="urn:microsoft.com/office/officeart/2005/8/layout/vList2"/>
    <dgm:cxn modelId="{910A05F6-DFAC-44E8-95E2-0CCDC4E3F602}" srcId="{CBCC035E-123F-404E-A7F2-7F9F4FA6D85B}" destId="{8BD2FFD0-0C32-45EF-B5FF-5A80637C69C2}" srcOrd="4" destOrd="0" parTransId="{4DAD74EA-C567-4790-BC57-A9B8BC77BA60}" sibTransId="{EEA429FF-FE21-42C8-A3FB-CF015DCBB073}"/>
    <dgm:cxn modelId="{36A7DAB1-70D4-45C9-B66C-2D117AD04F4E}" type="presParOf" srcId="{B2601782-8E6B-47AA-8F9B-0476A1FF9933}" destId="{451BAB95-0C03-482C-BAA5-66FE7901EB14}" srcOrd="0" destOrd="0" presId="urn:microsoft.com/office/officeart/2005/8/layout/vList2"/>
    <dgm:cxn modelId="{541C8B50-ABB0-41B5-AFBA-545F38B762BF}" type="presParOf" srcId="{B2601782-8E6B-47AA-8F9B-0476A1FF9933}" destId="{6CD081A5-7041-487E-BA8D-6E849F3FBA6C}" srcOrd="1" destOrd="0" presId="urn:microsoft.com/office/officeart/2005/8/layout/vList2"/>
    <dgm:cxn modelId="{FC168B9E-89D7-4DED-90EF-E08E047D2AE0}" type="presParOf" srcId="{B2601782-8E6B-47AA-8F9B-0476A1FF9933}" destId="{BE85F051-789B-4D5D-8FB5-7991BC6FFCB6}" srcOrd="2" destOrd="0" presId="urn:microsoft.com/office/officeart/2005/8/layout/vList2"/>
    <dgm:cxn modelId="{50EF1099-4E2B-4E71-A8EC-6AFA4803D122}" type="presParOf" srcId="{B2601782-8E6B-47AA-8F9B-0476A1FF9933}" destId="{51F941E8-F971-471C-B9A3-5B721C24AF1A}" srcOrd="3" destOrd="0" presId="urn:microsoft.com/office/officeart/2005/8/layout/vList2"/>
    <dgm:cxn modelId="{B8539CE6-33AE-4C52-BC52-61483B092E8B}" type="presParOf" srcId="{B2601782-8E6B-47AA-8F9B-0476A1FF9933}" destId="{534553C9-6DDD-4C35-AC8F-A1C721E3F4DC}" srcOrd="4" destOrd="0" presId="urn:microsoft.com/office/officeart/2005/8/layout/vList2"/>
    <dgm:cxn modelId="{FDB1FD1E-9200-4A3B-9BF2-2277E7E377C5}" type="presParOf" srcId="{B2601782-8E6B-47AA-8F9B-0476A1FF9933}" destId="{950F8B29-61F2-40F2-9A62-D9393BAF80F5}" srcOrd="5" destOrd="0" presId="urn:microsoft.com/office/officeart/2005/8/layout/vList2"/>
    <dgm:cxn modelId="{29366925-1ABA-4A0E-ABA4-45E62D8F0DEE}" type="presParOf" srcId="{B2601782-8E6B-47AA-8F9B-0476A1FF9933}" destId="{1D54F2EF-4CF4-44B0-9735-EDF7FF88196A}" srcOrd="6" destOrd="0" presId="urn:microsoft.com/office/officeart/2005/8/layout/vList2"/>
    <dgm:cxn modelId="{CBA716CC-B22E-49F3-9D20-98CFA321C8E3}" type="presParOf" srcId="{B2601782-8E6B-47AA-8F9B-0476A1FF9933}" destId="{6D35B0C3-F658-40C9-9F93-E6D384EB5A2A}" srcOrd="7" destOrd="0" presId="urn:microsoft.com/office/officeart/2005/8/layout/vList2"/>
    <dgm:cxn modelId="{AB323B40-A55A-4748-86F6-408312364753}" type="presParOf" srcId="{B2601782-8E6B-47AA-8F9B-0476A1FF9933}" destId="{AE0E2AB1-EB20-4789-8098-76A3FCC08D6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1B4142-C83B-4BEC-A135-B41DF74B6754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5BF711-D3FA-4AC7-9CBC-948284DF9A67}">
      <dgm:prSet phldrT="[Text]"/>
      <dgm:spPr/>
      <dgm:t>
        <a:bodyPr/>
        <a:lstStyle/>
        <a:p>
          <a:r>
            <a:rPr lang="en-US" dirty="0"/>
            <a:t>1. Assess</a:t>
          </a:r>
        </a:p>
      </dgm:t>
    </dgm:pt>
    <dgm:pt modelId="{1A3F07DD-3122-4412-A214-F90DB7F3F1B3}" type="parTrans" cxnId="{4138D854-6E22-43B0-867A-47F59854F61E}">
      <dgm:prSet/>
      <dgm:spPr/>
      <dgm:t>
        <a:bodyPr/>
        <a:lstStyle/>
        <a:p>
          <a:endParaRPr lang="en-US"/>
        </a:p>
      </dgm:t>
    </dgm:pt>
    <dgm:pt modelId="{AE0050D8-1152-446F-870E-AABC908BE962}" type="sibTrans" cxnId="{4138D854-6E22-43B0-867A-47F59854F61E}">
      <dgm:prSet/>
      <dgm:spPr/>
      <dgm:t>
        <a:bodyPr/>
        <a:lstStyle/>
        <a:p>
          <a:endParaRPr lang="en-US"/>
        </a:p>
      </dgm:t>
    </dgm:pt>
    <dgm:pt modelId="{9B74088C-BC9F-40D4-8792-2C8392F4BE62}">
      <dgm:prSet phldrT="[Text]"/>
      <dgm:spPr/>
      <dgm:t>
        <a:bodyPr/>
        <a:lstStyle/>
        <a:p>
          <a:r>
            <a:rPr lang="en-US" dirty="0"/>
            <a:t>2.Act</a:t>
          </a:r>
        </a:p>
      </dgm:t>
    </dgm:pt>
    <dgm:pt modelId="{A1FEA07F-F05B-4194-AE43-6D821B5425EB}" type="parTrans" cxnId="{186795E3-15F3-43DD-A1CD-A2C3945B544B}">
      <dgm:prSet/>
      <dgm:spPr/>
      <dgm:t>
        <a:bodyPr/>
        <a:lstStyle/>
        <a:p>
          <a:endParaRPr lang="en-US"/>
        </a:p>
      </dgm:t>
    </dgm:pt>
    <dgm:pt modelId="{F3471686-6CBD-429A-9A85-78C5C4B9797A}" type="sibTrans" cxnId="{186795E3-15F3-43DD-A1CD-A2C3945B544B}">
      <dgm:prSet/>
      <dgm:spPr/>
      <dgm:t>
        <a:bodyPr/>
        <a:lstStyle/>
        <a:p>
          <a:endParaRPr lang="en-US"/>
        </a:p>
      </dgm:t>
    </dgm:pt>
    <dgm:pt modelId="{594EDB15-F375-494D-99E2-AD8BBDBED38B}">
      <dgm:prSet phldrT="[Text]"/>
      <dgm:spPr/>
      <dgm:t>
        <a:bodyPr/>
        <a:lstStyle/>
        <a:p>
          <a:r>
            <a:rPr lang="en-US" dirty="0"/>
            <a:t>3.Evolve</a:t>
          </a:r>
        </a:p>
      </dgm:t>
    </dgm:pt>
    <dgm:pt modelId="{53F1C22D-C5EB-4020-9042-1B327594716B}" type="parTrans" cxnId="{E6C9020C-641F-40CE-A674-3A5DE6367159}">
      <dgm:prSet/>
      <dgm:spPr/>
      <dgm:t>
        <a:bodyPr/>
        <a:lstStyle/>
        <a:p>
          <a:endParaRPr lang="en-US"/>
        </a:p>
      </dgm:t>
    </dgm:pt>
    <dgm:pt modelId="{80DC7DFF-28FC-4D13-8CEB-8CB282B1DA20}" type="sibTrans" cxnId="{E6C9020C-641F-40CE-A674-3A5DE6367159}">
      <dgm:prSet/>
      <dgm:spPr/>
      <dgm:t>
        <a:bodyPr/>
        <a:lstStyle/>
        <a:p>
          <a:endParaRPr lang="en-US"/>
        </a:p>
      </dgm:t>
    </dgm:pt>
    <dgm:pt modelId="{11B64676-D0DE-4CF2-8AB8-C230ECADA20B}" type="pres">
      <dgm:prSet presAssocID="{AA1B4142-C83B-4BEC-A135-B41DF74B6754}" presName="Name0" presStyleCnt="0">
        <dgm:presLayoutVars>
          <dgm:dir/>
          <dgm:resizeHandles val="exact"/>
        </dgm:presLayoutVars>
      </dgm:prSet>
      <dgm:spPr/>
    </dgm:pt>
    <dgm:pt modelId="{01BC7D7E-5969-4FAE-9BA2-2E389E540006}" type="pres">
      <dgm:prSet presAssocID="{975BF711-D3FA-4AC7-9CBC-948284DF9A67}" presName="node" presStyleLbl="node1" presStyleIdx="0" presStyleCnt="3">
        <dgm:presLayoutVars>
          <dgm:bulletEnabled val="1"/>
        </dgm:presLayoutVars>
      </dgm:prSet>
      <dgm:spPr/>
    </dgm:pt>
    <dgm:pt modelId="{54499EA2-EE75-4719-8658-51FB27E4D053}" type="pres">
      <dgm:prSet presAssocID="{AE0050D8-1152-446F-870E-AABC908BE962}" presName="sibTrans" presStyleLbl="sibTrans2D1" presStyleIdx="0" presStyleCnt="3"/>
      <dgm:spPr/>
    </dgm:pt>
    <dgm:pt modelId="{AD6F5D80-E54F-4A29-937F-5C0BB562EEF7}" type="pres">
      <dgm:prSet presAssocID="{AE0050D8-1152-446F-870E-AABC908BE962}" presName="connectorText" presStyleLbl="sibTrans2D1" presStyleIdx="0" presStyleCnt="3"/>
      <dgm:spPr/>
    </dgm:pt>
    <dgm:pt modelId="{75D9D186-B5F1-4FEE-8483-A85D6EF774BD}" type="pres">
      <dgm:prSet presAssocID="{9B74088C-BC9F-40D4-8792-2C8392F4BE62}" presName="node" presStyleLbl="node1" presStyleIdx="1" presStyleCnt="3">
        <dgm:presLayoutVars>
          <dgm:bulletEnabled val="1"/>
        </dgm:presLayoutVars>
      </dgm:prSet>
      <dgm:spPr/>
    </dgm:pt>
    <dgm:pt modelId="{3B46EA24-8D44-4892-9702-407767B43012}" type="pres">
      <dgm:prSet presAssocID="{F3471686-6CBD-429A-9A85-78C5C4B9797A}" presName="sibTrans" presStyleLbl="sibTrans2D1" presStyleIdx="1" presStyleCnt="3"/>
      <dgm:spPr/>
    </dgm:pt>
    <dgm:pt modelId="{C25FF386-C268-41FE-AEF4-789AF0699B30}" type="pres">
      <dgm:prSet presAssocID="{F3471686-6CBD-429A-9A85-78C5C4B9797A}" presName="connectorText" presStyleLbl="sibTrans2D1" presStyleIdx="1" presStyleCnt="3"/>
      <dgm:spPr/>
    </dgm:pt>
    <dgm:pt modelId="{4A1EF445-E08D-4FFC-A813-C153E191B350}" type="pres">
      <dgm:prSet presAssocID="{594EDB15-F375-494D-99E2-AD8BBDBED38B}" presName="node" presStyleLbl="node1" presStyleIdx="2" presStyleCnt="3">
        <dgm:presLayoutVars>
          <dgm:bulletEnabled val="1"/>
        </dgm:presLayoutVars>
      </dgm:prSet>
      <dgm:spPr/>
    </dgm:pt>
    <dgm:pt modelId="{049522D7-AACE-4ABF-BB11-88D45ECE54AA}" type="pres">
      <dgm:prSet presAssocID="{80DC7DFF-28FC-4D13-8CEB-8CB282B1DA20}" presName="sibTrans" presStyleLbl="sibTrans2D1" presStyleIdx="2" presStyleCnt="3"/>
      <dgm:spPr/>
    </dgm:pt>
    <dgm:pt modelId="{E94369AB-2128-490E-9204-5908CD165260}" type="pres">
      <dgm:prSet presAssocID="{80DC7DFF-28FC-4D13-8CEB-8CB282B1DA20}" presName="connectorText" presStyleLbl="sibTrans2D1" presStyleIdx="2" presStyleCnt="3"/>
      <dgm:spPr/>
    </dgm:pt>
  </dgm:ptLst>
  <dgm:cxnLst>
    <dgm:cxn modelId="{E6C9020C-641F-40CE-A674-3A5DE6367159}" srcId="{AA1B4142-C83B-4BEC-A135-B41DF74B6754}" destId="{594EDB15-F375-494D-99E2-AD8BBDBED38B}" srcOrd="2" destOrd="0" parTransId="{53F1C22D-C5EB-4020-9042-1B327594716B}" sibTransId="{80DC7DFF-28FC-4D13-8CEB-8CB282B1DA20}"/>
    <dgm:cxn modelId="{D601E419-F558-48B6-9680-B109B78002AD}" type="presOf" srcId="{975BF711-D3FA-4AC7-9CBC-948284DF9A67}" destId="{01BC7D7E-5969-4FAE-9BA2-2E389E540006}" srcOrd="0" destOrd="0" presId="urn:microsoft.com/office/officeart/2005/8/layout/cycle7"/>
    <dgm:cxn modelId="{91BCE628-C843-4EE0-9E95-2C446D68860A}" type="presOf" srcId="{80DC7DFF-28FC-4D13-8CEB-8CB282B1DA20}" destId="{E94369AB-2128-490E-9204-5908CD165260}" srcOrd="1" destOrd="0" presId="urn:microsoft.com/office/officeart/2005/8/layout/cycle7"/>
    <dgm:cxn modelId="{E4FC255F-9745-48CB-9632-4149B82CA838}" type="presOf" srcId="{F3471686-6CBD-429A-9A85-78C5C4B9797A}" destId="{C25FF386-C268-41FE-AEF4-789AF0699B30}" srcOrd="1" destOrd="0" presId="urn:microsoft.com/office/officeart/2005/8/layout/cycle7"/>
    <dgm:cxn modelId="{B8911361-EF48-44A8-9933-466B1A889949}" type="presOf" srcId="{9B74088C-BC9F-40D4-8792-2C8392F4BE62}" destId="{75D9D186-B5F1-4FEE-8483-A85D6EF774BD}" srcOrd="0" destOrd="0" presId="urn:microsoft.com/office/officeart/2005/8/layout/cycle7"/>
    <dgm:cxn modelId="{A614664A-D2B4-4C9C-B36C-987ABCEB5F57}" type="presOf" srcId="{594EDB15-F375-494D-99E2-AD8BBDBED38B}" destId="{4A1EF445-E08D-4FFC-A813-C153E191B350}" srcOrd="0" destOrd="0" presId="urn:microsoft.com/office/officeart/2005/8/layout/cycle7"/>
    <dgm:cxn modelId="{40347C4D-CC0E-4ED6-9A07-3698A55A8B03}" type="presOf" srcId="{80DC7DFF-28FC-4D13-8CEB-8CB282B1DA20}" destId="{049522D7-AACE-4ABF-BB11-88D45ECE54AA}" srcOrd="0" destOrd="0" presId="urn:microsoft.com/office/officeart/2005/8/layout/cycle7"/>
    <dgm:cxn modelId="{4138D854-6E22-43B0-867A-47F59854F61E}" srcId="{AA1B4142-C83B-4BEC-A135-B41DF74B6754}" destId="{975BF711-D3FA-4AC7-9CBC-948284DF9A67}" srcOrd="0" destOrd="0" parTransId="{1A3F07DD-3122-4412-A214-F90DB7F3F1B3}" sibTransId="{AE0050D8-1152-446F-870E-AABC908BE962}"/>
    <dgm:cxn modelId="{A1BAC75A-666D-49AB-978C-20B0637C5235}" type="presOf" srcId="{AE0050D8-1152-446F-870E-AABC908BE962}" destId="{AD6F5D80-E54F-4A29-937F-5C0BB562EEF7}" srcOrd="1" destOrd="0" presId="urn:microsoft.com/office/officeart/2005/8/layout/cycle7"/>
    <dgm:cxn modelId="{2A89F87D-E243-440A-A8C2-57F094613442}" type="presOf" srcId="{AA1B4142-C83B-4BEC-A135-B41DF74B6754}" destId="{11B64676-D0DE-4CF2-8AB8-C230ECADA20B}" srcOrd="0" destOrd="0" presId="urn:microsoft.com/office/officeart/2005/8/layout/cycle7"/>
    <dgm:cxn modelId="{32A06F94-9E05-4297-8874-186934CD6781}" type="presOf" srcId="{AE0050D8-1152-446F-870E-AABC908BE962}" destId="{54499EA2-EE75-4719-8658-51FB27E4D053}" srcOrd="0" destOrd="0" presId="urn:microsoft.com/office/officeart/2005/8/layout/cycle7"/>
    <dgm:cxn modelId="{5918B5B0-0354-4F19-88D4-26FF13C7FD5D}" type="presOf" srcId="{F3471686-6CBD-429A-9A85-78C5C4B9797A}" destId="{3B46EA24-8D44-4892-9702-407767B43012}" srcOrd="0" destOrd="0" presId="urn:microsoft.com/office/officeart/2005/8/layout/cycle7"/>
    <dgm:cxn modelId="{186795E3-15F3-43DD-A1CD-A2C3945B544B}" srcId="{AA1B4142-C83B-4BEC-A135-B41DF74B6754}" destId="{9B74088C-BC9F-40D4-8792-2C8392F4BE62}" srcOrd="1" destOrd="0" parTransId="{A1FEA07F-F05B-4194-AE43-6D821B5425EB}" sibTransId="{F3471686-6CBD-429A-9A85-78C5C4B9797A}"/>
    <dgm:cxn modelId="{A8A643E1-C898-40D7-BB80-BA745C53C0DE}" type="presParOf" srcId="{11B64676-D0DE-4CF2-8AB8-C230ECADA20B}" destId="{01BC7D7E-5969-4FAE-9BA2-2E389E540006}" srcOrd="0" destOrd="0" presId="urn:microsoft.com/office/officeart/2005/8/layout/cycle7"/>
    <dgm:cxn modelId="{EC7D36C1-2216-4013-9B96-C2EA3CC5FA87}" type="presParOf" srcId="{11B64676-D0DE-4CF2-8AB8-C230ECADA20B}" destId="{54499EA2-EE75-4719-8658-51FB27E4D053}" srcOrd="1" destOrd="0" presId="urn:microsoft.com/office/officeart/2005/8/layout/cycle7"/>
    <dgm:cxn modelId="{69F93AAC-ED48-4AD0-94AD-6794413DF8DA}" type="presParOf" srcId="{54499EA2-EE75-4719-8658-51FB27E4D053}" destId="{AD6F5D80-E54F-4A29-937F-5C0BB562EEF7}" srcOrd="0" destOrd="0" presId="urn:microsoft.com/office/officeart/2005/8/layout/cycle7"/>
    <dgm:cxn modelId="{D4FC309A-2A22-4FDD-A051-8B431AFE55A9}" type="presParOf" srcId="{11B64676-D0DE-4CF2-8AB8-C230ECADA20B}" destId="{75D9D186-B5F1-4FEE-8483-A85D6EF774BD}" srcOrd="2" destOrd="0" presId="urn:microsoft.com/office/officeart/2005/8/layout/cycle7"/>
    <dgm:cxn modelId="{99EEA8FB-D76E-4A4F-B350-345A86212DFB}" type="presParOf" srcId="{11B64676-D0DE-4CF2-8AB8-C230ECADA20B}" destId="{3B46EA24-8D44-4892-9702-407767B43012}" srcOrd="3" destOrd="0" presId="urn:microsoft.com/office/officeart/2005/8/layout/cycle7"/>
    <dgm:cxn modelId="{D08C12C7-F4E0-4B22-93E5-6B439488611B}" type="presParOf" srcId="{3B46EA24-8D44-4892-9702-407767B43012}" destId="{C25FF386-C268-41FE-AEF4-789AF0699B30}" srcOrd="0" destOrd="0" presId="urn:microsoft.com/office/officeart/2005/8/layout/cycle7"/>
    <dgm:cxn modelId="{C50572D7-7249-4BC0-9F58-14FF9C6F88C8}" type="presParOf" srcId="{11B64676-D0DE-4CF2-8AB8-C230ECADA20B}" destId="{4A1EF445-E08D-4FFC-A813-C153E191B350}" srcOrd="4" destOrd="0" presId="urn:microsoft.com/office/officeart/2005/8/layout/cycle7"/>
    <dgm:cxn modelId="{A086C0F2-639F-4B4A-881E-1FE2C857AAA2}" type="presParOf" srcId="{11B64676-D0DE-4CF2-8AB8-C230ECADA20B}" destId="{049522D7-AACE-4ABF-BB11-88D45ECE54AA}" srcOrd="5" destOrd="0" presId="urn:microsoft.com/office/officeart/2005/8/layout/cycle7"/>
    <dgm:cxn modelId="{36C65A4B-8C97-4631-817C-08704F4EDB5C}" type="presParOf" srcId="{049522D7-AACE-4ABF-BB11-88D45ECE54AA}" destId="{E94369AB-2128-490E-9204-5908CD16526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F47CFA-E08C-43DE-BDEA-E58A36B62D3E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30AC4EE-D778-481F-9CF0-C84CC38A37E4}">
      <dgm:prSet/>
      <dgm:spPr/>
      <dgm:t>
        <a:bodyPr/>
        <a:lstStyle/>
        <a:p>
          <a:r>
            <a:rPr lang="en-US"/>
            <a:t>Seek</a:t>
          </a:r>
        </a:p>
      </dgm:t>
    </dgm:pt>
    <dgm:pt modelId="{1FABC6BF-C625-409B-A965-98B6948E091E}" type="parTrans" cxnId="{506F7DC2-3565-4EF6-B1E0-BB6912F2F7EE}">
      <dgm:prSet/>
      <dgm:spPr/>
      <dgm:t>
        <a:bodyPr/>
        <a:lstStyle/>
        <a:p>
          <a:endParaRPr lang="en-US"/>
        </a:p>
      </dgm:t>
    </dgm:pt>
    <dgm:pt modelId="{99AA0858-5330-43F3-BCDC-F55FACDFE8BA}" type="sibTrans" cxnId="{506F7DC2-3565-4EF6-B1E0-BB6912F2F7EE}">
      <dgm:prSet/>
      <dgm:spPr/>
      <dgm:t>
        <a:bodyPr/>
        <a:lstStyle/>
        <a:p>
          <a:endParaRPr lang="en-US"/>
        </a:p>
      </dgm:t>
    </dgm:pt>
    <dgm:pt modelId="{1993FA7E-6DD0-4229-B72F-80DE69C17385}">
      <dgm:prSet/>
      <dgm:spPr/>
      <dgm:t>
        <a:bodyPr/>
        <a:lstStyle/>
        <a:p>
          <a:r>
            <a:rPr lang="en-US"/>
            <a:t>Seek credible information</a:t>
          </a:r>
        </a:p>
      </dgm:t>
    </dgm:pt>
    <dgm:pt modelId="{6EA4A3F1-A401-4574-A1E4-F33B0CB6CF52}" type="parTrans" cxnId="{8A3B3B7A-CF19-4B9F-8E66-90BDEAEB40AB}">
      <dgm:prSet/>
      <dgm:spPr/>
      <dgm:t>
        <a:bodyPr/>
        <a:lstStyle/>
        <a:p>
          <a:endParaRPr lang="en-US"/>
        </a:p>
      </dgm:t>
    </dgm:pt>
    <dgm:pt modelId="{D59F4467-39FE-4BED-AB54-B03566A78F34}" type="sibTrans" cxnId="{8A3B3B7A-CF19-4B9F-8E66-90BDEAEB40AB}">
      <dgm:prSet/>
      <dgm:spPr/>
      <dgm:t>
        <a:bodyPr/>
        <a:lstStyle/>
        <a:p>
          <a:endParaRPr lang="en-US"/>
        </a:p>
      </dgm:t>
    </dgm:pt>
    <dgm:pt modelId="{A72EA32F-3406-4E4F-8053-99725AACFAD8}">
      <dgm:prSet/>
      <dgm:spPr/>
      <dgm:t>
        <a:bodyPr/>
        <a:lstStyle/>
        <a:p>
          <a:r>
            <a:rPr lang="en-US"/>
            <a:t>Use</a:t>
          </a:r>
        </a:p>
      </dgm:t>
    </dgm:pt>
    <dgm:pt modelId="{A820FB62-F4FC-45C5-8138-7570F3738E56}" type="parTrans" cxnId="{5E8735B1-A582-4DCD-97DC-D7410E0F24C3}">
      <dgm:prSet/>
      <dgm:spPr/>
      <dgm:t>
        <a:bodyPr/>
        <a:lstStyle/>
        <a:p>
          <a:endParaRPr lang="en-US"/>
        </a:p>
      </dgm:t>
    </dgm:pt>
    <dgm:pt modelId="{03AE6E71-71B0-409E-9220-2BC21FCD86DF}" type="sibTrans" cxnId="{5E8735B1-A582-4DCD-97DC-D7410E0F24C3}">
      <dgm:prSet/>
      <dgm:spPr/>
      <dgm:t>
        <a:bodyPr/>
        <a:lstStyle/>
        <a:p>
          <a:endParaRPr lang="en-US"/>
        </a:p>
      </dgm:t>
    </dgm:pt>
    <dgm:pt modelId="{E26CF5E3-956F-49C9-B957-FA9E17F601B7}">
      <dgm:prSet/>
      <dgm:spPr/>
      <dgm:t>
        <a:bodyPr/>
        <a:lstStyle/>
        <a:p>
          <a:r>
            <a:rPr lang="en-US"/>
            <a:t>Use appropriate communication channels</a:t>
          </a:r>
        </a:p>
      </dgm:t>
    </dgm:pt>
    <dgm:pt modelId="{F14F9C00-6FDC-45DA-B6FE-74968FB497A1}" type="parTrans" cxnId="{941D4117-8B91-40A2-B811-38BCDD8672A6}">
      <dgm:prSet/>
      <dgm:spPr/>
      <dgm:t>
        <a:bodyPr/>
        <a:lstStyle/>
        <a:p>
          <a:endParaRPr lang="en-US"/>
        </a:p>
      </dgm:t>
    </dgm:pt>
    <dgm:pt modelId="{AA8EA779-D526-4A40-89FE-17CEF41924B3}" type="sibTrans" cxnId="{941D4117-8B91-40A2-B811-38BCDD8672A6}">
      <dgm:prSet/>
      <dgm:spPr/>
      <dgm:t>
        <a:bodyPr/>
        <a:lstStyle/>
        <a:p>
          <a:endParaRPr lang="en-US"/>
        </a:p>
      </dgm:t>
    </dgm:pt>
    <dgm:pt modelId="{AA9C5658-2D79-4676-B7FF-1F962B175C30}">
      <dgm:prSet/>
      <dgm:spPr/>
      <dgm:t>
        <a:bodyPr/>
        <a:lstStyle/>
        <a:p>
          <a:r>
            <a:rPr lang="en-US"/>
            <a:t>Explain</a:t>
          </a:r>
        </a:p>
      </dgm:t>
    </dgm:pt>
    <dgm:pt modelId="{413B0D5A-6CE9-4E30-9709-83AFD2A18599}" type="parTrans" cxnId="{F26C9731-39F8-418A-91D4-B1401EA457F9}">
      <dgm:prSet/>
      <dgm:spPr/>
      <dgm:t>
        <a:bodyPr/>
        <a:lstStyle/>
        <a:p>
          <a:endParaRPr lang="en-US"/>
        </a:p>
      </dgm:t>
    </dgm:pt>
    <dgm:pt modelId="{DE0FAD64-8BA2-40C9-B3B8-058B86FCA149}" type="sibTrans" cxnId="{F26C9731-39F8-418A-91D4-B1401EA457F9}">
      <dgm:prSet/>
      <dgm:spPr/>
      <dgm:t>
        <a:bodyPr/>
        <a:lstStyle/>
        <a:p>
          <a:endParaRPr lang="en-US"/>
        </a:p>
      </dgm:t>
    </dgm:pt>
    <dgm:pt modelId="{C6A8F7A7-9FAA-419B-B949-E2863161BA83}">
      <dgm:prSet/>
      <dgm:spPr/>
      <dgm:t>
        <a:bodyPr/>
        <a:lstStyle/>
        <a:p>
          <a:r>
            <a:rPr lang="en-US"/>
            <a:t>Explain what your organization is doing about the crisis</a:t>
          </a:r>
        </a:p>
      </dgm:t>
    </dgm:pt>
    <dgm:pt modelId="{6C093CBC-2A2C-418A-90C4-C2C8F5BC0648}" type="parTrans" cxnId="{1B79605C-7DAE-4106-8C47-97764B278389}">
      <dgm:prSet/>
      <dgm:spPr/>
      <dgm:t>
        <a:bodyPr/>
        <a:lstStyle/>
        <a:p>
          <a:endParaRPr lang="en-US"/>
        </a:p>
      </dgm:t>
    </dgm:pt>
    <dgm:pt modelId="{47D97CDE-9AD4-472E-BE61-0960C1A85627}" type="sibTrans" cxnId="{1B79605C-7DAE-4106-8C47-97764B278389}">
      <dgm:prSet/>
      <dgm:spPr/>
      <dgm:t>
        <a:bodyPr/>
        <a:lstStyle/>
        <a:p>
          <a:endParaRPr lang="en-US"/>
        </a:p>
      </dgm:t>
    </dgm:pt>
    <dgm:pt modelId="{DFFA8290-B55E-4817-9A73-25ABDFB30C81}">
      <dgm:prSet/>
      <dgm:spPr/>
      <dgm:t>
        <a:bodyPr/>
        <a:lstStyle/>
        <a:p>
          <a:r>
            <a:rPr lang="en-US"/>
            <a:t>Be</a:t>
          </a:r>
        </a:p>
      </dgm:t>
    </dgm:pt>
    <dgm:pt modelId="{27610F03-C0F7-4894-A2A3-B645A5F0C664}" type="parTrans" cxnId="{2593ED11-B557-4CDE-9E5B-E4A2807D13CA}">
      <dgm:prSet/>
      <dgm:spPr/>
      <dgm:t>
        <a:bodyPr/>
        <a:lstStyle/>
        <a:p>
          <a:endParaRPr lang="en-US"/>
        </a:p>
      </dgm:t>
    </dgm:pt>
    <dgm:pt modelId="{ED9ED5E9-C6CB-4473-9407-94EB618C820C}" type="sibTrans" cxnId="{2593ED11-B557-4CDE-9E5B-E4A2807D13CA}">
      <dgm:prSet/>
      <dgm:spPr/>
      <dgm:t>
        <a:bodyPr/>
        <a:lstStyle/>
        <a:p>
          <a:endParaRPr lang="en-US"/>
        </a:p>
      </dgm:t>
    </dgm:pt>
    <dgm:pt modelId="{396B9225-2BB7-461E-876C-4D9718C7FF4C}">
      <dgm:prSet/>
      <dgm:spPr/>
      <dgm:t>
        <a:bodyPr/>
        <a:lstStyle/>
        <a:p>
          <a:r>
            <a:rPr lang="en-US"/>
            <a:t>Be present, visible and available</a:t>
          </a:r>
        </a:p>
      </dgm:t>
    </dgm:pt>
    <dgm:pt modelId="{7961DA2B-36E3-44E1-B55E-73742F9C5808}" type="parTrans" cxnId="{8D1531F2-4084-42B6-8254-64AC48FE3A25}">
      <dgm:prSet/>
      <dgm:spPr/>
      <dgm:t>
        <a:bodyPr/>
        <a:lstStyle/>
        <a:p>
          <a:endParaRPr lang="en-US"/>
        </a:p>
      </dgm:t>
    </dgm:pt>
    <dgm:pt modelId="{BAE1F91B-7339-4B93-9EC7-0FDC78D85DFC}" type="sibTrans" cxnId="{8D1531F2-4084-42B6-8254-64AC48FE3A25}">
      <dgm:prSet/>
      <dgm:spPr/>
      <dgm:t>
        <a:bodyPr/>
        <a:lstStyle/>
        <a:p>
          <a:endParaRPr lang="en-US"/>
        </a:p>
      </dgm:t>
    </dgm:pt>
    <dgm:pt modelId="{025D7D88-5AB9-447F-96BB-B16FB238C00A}">
      <dgm:prSet/>
      <dgm:spPr/>
      <dgm:t>
        <a:bodyPr/>
        <a:lstStyle/>
        <a:p>
          <a:r>
            <a:rPr lang="en-US"/>
            <a:t>Dedicate</a:t>
          </a:r>
        </a:p>
      </dgm:t>
    </dgm:pt>
    <dgm:pt modelId="{53966A44-9B5B-4699-A2B4-9CA66B738190}" type="parTrans" cxnId="{A34AB823-3F4F-4B2B-A0AE-6ABCE2EE2F19}">
      <dgm:prSet/>
      <dgm:spPr/>
      <dgm:t>
        <a:bodyPr/>
        <a:lstStyle/>
        <a:p>
          <a:endParaRPr lang="en-US"/>
        </a:p>
      </dgm:t>
    </dgm:pt>
    <dgm:pt modelId="{9168B2C4-7CE0-43BF-8D2A-B055FDB8EAE0}" type="sibTrans" cxnId="{A34AB823-3F4F-4B2B-A0AE-6ABCE2EE2F19}">
      <dgm:prSet/>
      <dgm:spPr/>
      <dgm:t>
        <a:bodyPr/>
        <a:lstStyle/>
        <a:p>
          <a:endParaRPr lang="en-US"/>
        </a:p>
      </dgm:t>
    </dgm:pt>
    <dgm:pt modelId="{BFD83025-35A9-4ECF-9316-50C68384BAA5}">
      <dgm:prSet/>
      <dgm:spPr/>
      <dgm:t>
        <a:bodyPr/>
        <a:lstStyle/>
        <a:p>
          <a:r>
            <a:rPr lang="en-US"/>
            <a:t>Dedicate organizational resources for future crises</a:t>
          </a:r>
        </a:p>
      </dgm:t>
    </dgm:pt>
    <dgm:pt modelId="{D1488841-0FF5-4319-AAF0-32BCF29D6D28}" type="parTrans" cxnId="{40FB4C2B-E473-490D-AE50-61CF1167B370}">
      <dgm:prSet/>
      <dgm:spPr/>
      <dgm:t>
        <a:bodyPr/>
        <a:lstStyle/>
        <a:p>
          <a:endParaRPr lang="en-US"/>
        </a:p>
      </dgm:t>
    </dgm:pt>
    <dgm:pt modelId="{D3F931AB-DE27-4657-A9F6-9E46BC818EA5}" type="sibTrans" cxnId="{40FB4C2B-E473-490D-AE50-61CF1167B370}">
      <dgm:prSet/>
      <dgm:spPr/>
      <dgm:t>
        <a:bodyPr/>
        <a:lstStyle/>
        <a:p>
          <a:endParaRPr lang="en-US"/>
        </a:p>
      </dgm:t>
    </dgm:pt>
    <dgm:pt modelId="{4D923AFC-59FD-49F4-8AF0-72F30B341184}" type="pres">
      <dgm:prSet presAssocID="{9AF47CFA-E08C-43DE-BDEA-E58A36B62D3E}" presName="Name0" presStyleCnt="0">
        <dgm:presLayoutVars>
          <dgm:dir/>
          <dgm:animLvl val="lvl"/>
          <dgm:resizeHandles val="exact"/>
        </dgm:presLayoutVars>
      </dgm:prSet>
      <dgm:spPr/>
    </dgm:pt>
    <dgm:pt modelId="{6A2887A5-D861-4A65-A23A-26E8FD54BA49}" type="pres">
      <dgm:prSet presAssocID="{530AC4EE-D778-481F-9CF0-C84CC38A37E4}" presName="linNode" presStyleCnt="0"/>
      <dgm:spPr/>
    </dgm:pt>
    <dgm:pt modelId="{2378D0C0-87A2-48BA-AD78-643D243382F1}" type="pres">
      <dgm:prSet presAssocID="{530AC4EE-D778-481F-9CF0-C84CC38A37E4}" presName="parentText" presStyleLbl="alignNode1" presStyleIdx="0" presStyleCnt="5">
        <dgm:presLayoutVars>
          <dgm:chMax val="1"/>
          <dgm:bulletEnabled/>
        </dgm:presLayoutVars>
      </dgm:prSet>
      <dgm:spPr/>
    </dgm:pt>
    <dgm:pt modelId="{754DBC80-1BAD-4774-9A44-3DE8468F39C8}" type="pres">
      <dgm:prSet presAssocID="{530AC4EE-D778-481F-9CF0-C84CC38A37E4}" presName="descendantText" presStyleLbl="alignAccFollowNode1" presStyleIdx="0" presStyleCnt="5">
        <dgm:presLayoutVars>
          <dgm:bulletEnabled/>
        </dgm:presLayoutVars>
      </dgm:prSet>
      <dgm:spPr/>
    </dgm:pt>
    <dgm:pt modelId="{AC759F4E-17A3-4B75-B7CA-5974E0D825A5}" type="pres">
      <dgm:prSet presAssocID="{99AA0858-5330-43F3-BCDC-F55FACDFE8BA}" presName="sp" presStyleCnt="0"/>
      <dgm:spPr/>
    </dgm:pt>
    <dgm:pt modelId="{DD9725FB-7036-4C7B-80FD-74E82256734B}" type="pres">
      <dgm:prSet presAssocID="{A72EA32F-3406-4E4F-8053-99725AACFAD8}" presName="linNode" presStyleCnt="0"/>
      <dgm:spPr/>
    </dgm:pt>
    <dgm:pt modelId="{C2019C12-1098-4FAE-8BD0-9B126E6CEBE6}" type="pres">
      <dgm:prSet presAssocID="{A72EA32F-3406-4E4F-8053-99725AACFAD8}" presName="parentText" presStyleLbl="alignNode1" presStyleIdx="1" presStyleCnt="5">
        <dgm:presLayoutVars>
          <dgm:chMax val="1"/>
          <dgm:bulletEnabled/>
        </dgm:presLayoutVars>
      </dgm:prSet>
      <dgm:spPr/>
    </dgm:pt>
    <dgm:pt modelId="{83F24F3A-0DF6-4D85-B47C-D9BD87A102E1}" type="pres">
      <dgm:prSet presAssocID="{A72EA32F-3406-4E4F-8053-99725AACFAD8}" presName="descendantText" presStyleLbl="alignAccFollowNode1" presStyleIdx="1" presStyleCnt="5">
        <dgm:presLayoutVars>
          <dgm:bulletEnabled/>
        </dgm:presLayoutVars>
      </dgm:prSet>
      <dgm:spPr/>
    </dgm:pt>
    <dgm:pt modelId="{D8D4803D-9407-4270-B553-80DA35D307E9}" type="pres">
      <dgm:prSet presAssocID="{03AE6E71-71B0-409E-9220-2BC21FCD86DF}" presName="sp" presStyleCnt="0"/>
      <dgm:spPr/>
    </dgm:pt>
    <dgm:pt modelId="{4BA2E1A5-91AE-445D-9333-638B73CB8610}" type="pres">
      <dgm:prSet presAssocID="{AA9C5658-2D79-4676-B7FF-1F962B175C30}" presName="linNode" presStyleCnt="0"/>
      <dgm:spPr/>
    </dgm:pt>
    <dgm:pt modelId="{C4A64CD7-F9AD-4686-B269-4EC89E313F6F}" type="pres">
      <dgm:prSet presAssocID="{AA9C5658-2D79-4676-B7FF-1F962B175C30}" presName="parentText" presStyleLbl="alignNode1" presStyleIdx="2" presStyleCnt="5">
        <dgm:presLayoutVars>
          <dgm:chMax val="1"/>
          <dgm:bulletEnabled/>
        </dgm:presLayoutVars>
      </dgm:prSet>
      <dgm:spPr/>
    </dgm:pt>
    <dgm:pt modelId="{B1115B35-2DD5-4E4E-BAE9-2B2BF52DF8FC}" type="pres">
      <dgm:prSet presAssocID="{AA9C5658-2D79-4676-B7FF-1F962B175C30}" presName="descendantText" presStyleLbl="alignAccFollowNode1" presStyleIdx="2" presStyleCnt="5">
        <dgm:presLayoutVars>
          <dgm:bulletEnabled/>
        </dgm:presLayoutVars>
      </dgm:prSet>
      <dgm:spPr/>
    </dgm:pt>
    <dgm:pt modelId="{C48A3F5B-BA24-4FE2-AE11-1987DB365EA7}" type="pres">
      <dgm:prSet presAssocID="{DE0FAD64-8BA2-40C9-B3B8-058B86FCA149}" presName="sp" presStyleCnt="0"/>
      <dgm:spPr/>
    </dgm:pt>
    <dgm:pt modelId="{316B6D11-5B03-4B72-92F4-71763D4660DF}" type="pres">
      <dgm:prSet presAssocID="{DFFA8290-B55E-4817-9A73-25ABDFB30C81}" presName="linNode" presStyleCnt="0"/>
      <dgm:spPr/>
    </dgm:pt>
    <dgm:pt modelId="{55A1B1D0-1382-4740-A43B-7A4C7A8223DB}" type="pres">
      <dgm:prSet presAssocID="{DFFA8290-B55E-4817-9A73-25ABDFB30C81}" presName="parentText" presStyleLbl="alignNode1" presStyleIdx="3" presStyleCnt="5">
        <dgm:presLayoutVars>
          <dgm:chMax val="1"/>
          <dgm:bulletEnabled/>
        </dgm:presLayoutVars>
      </dgm:prSet>
      <dgm:spPr/>
    </dgm:pt>
    <dgm:pt modelId="{66439F1D-AA58-4DA6-9A8C-835393FEAF5C}" type="pres">
      <dgm:prSet presAssocID="{DFFA8290-B55E-4817-9A73-25ABDFB30C81}" presName="descendantText" presStyleLbl="alignAccFollowNode1" presStyleIdx="3" presStyleCnt="5">
        <dgm:presLayoutVars>
          <dgm:bulletEnabled/>
        </dgm:presLayoutVars>
      </dgm:prSet>
      <dgm:spPr/>
    </dgm:pt>
    <dgm:pt modelId="{553FD26D-5E2C-4014-8C34-EDFF7E0D0D29}" type="pres">
      <dgm:prSet presAssocID="{ED9ED5E9-C6CB-4473-9407-94EB618C820C}" presName="sp" presStyleCnt="0"/>
      <dgm:spPr/>
    </dgm:pt>
    <dgm:pt modelId="{6DC5E0D6-B025-4EB2-B9EC-3ED799DA42DB}" type="pres">
      <dgm:prSet presAssocID="{025D7D88-5AB9-447F-96BB-B16FB238C00A}" presName="linNode" presStyleCnt="0"/>
      <dgm:spPr/>
    </dgm:pt>
    <dgm:pt modelId="{490E69A7-286B-4C98-B173-131AB8140677}" type="pres">
      <dgm:prSet presAssocID="{025D7D88-5AB9-447F-96BB-B16FB238C00A}" presName="parentText" presStyleLbl="alignNode1" presStyleIdx="4" presStyleCnt="5">
        <dgm:presLayoutVars>
          <dgm:chMax val="1"/>
          <dgm:bulletEnabled/>
        </dgm:presLayoutVars>
      </dgm:prSet>
      <dgm:spPr/>
    </dgm:pt>
    <dgm:pt modelId="{8632C90A-0EE2-42AD-B7DC-E889CB5F0CE2}" type="pres">
      <dgm:prSet presAssocID="{025D7D88-5AB9-447F-96BB-B16FB238C00A}" presName="descendantText" presStyleLbl="alignAccFollowNode1" presStyleIdx="4" presStyleCnt="5">
        <dgm:presLayoutVars>
          <dgm:bulletEnabled/>
        </dgm:presLayoutVars>
      </dgm:prSet>
      <dgm:spPr/>
    </dgm:pt>
  </dgm:ptLst>
  <dgm:cxnLst>
    <dgm:cxn modelId="{2593ED11-B557-4CDE-9E5B-E4A2807D13CA}" srcId="{9AF47CFA-E08C-43DE-BDEA-E58A36B62D3E}" destId="{DFFA8290-B55E-4817-9A73-25ABDFB30C81}" srcOrd="3" destOrd="0" parTransId="{27610F03-C0F7-4894-A2A3-B645A5F0C664}" sibTransId="{ED9ED5E9-C6CB-4473-9407-94EB618C820C}"/>
    <dgm:cxn modelId="{2DFEED15-CCC5-4346-AE1D-2EFFAC179272}" type="presOf" srcId="{9AF47CFA-E08C-43DE-BDEA-E58A36B62D3E}" destId="{4D923AFC-59FD-49F4-8AF0-72F30B341184}" srcOrd="0" destOrd="0" presId="urn:microsoft.com/office/officeart/2016/7/layout/VerticalSolidActionList"/>
    <dgm:cxn modelId="{941D4117-8B91-40A2-B811-38BCDD8672A6}" srcId="{A72EA32F-3406-4E4F-8053-99725AACFAD8}" destId="{E26CF5E3-956F-49C9-B957-FA9E17F601B7}" srcOrd="0" destOrd="0" parTransId="{F14F9C00-6FDC-45DA-B6FE-74968FB497A1}" sibTransId="{AA8EA779-D526-4A40-89FE-17CEF41924B3}"/>
    <dgm:cxn modelId="{A34AB823-3F4F-4B2B-A0AE-6ABCE2EE2F19}" srcId="{9AF47CFA-E08C-43DE-BDEA-E58A36B62D3E}" destId="{025D7D88-5AB9-447F-96BB-B16FB238C00A}" srcOrd="4" destOrd="0" parTransId="{53966A44-9B5B-4699-A2B4-9CA66B738190}" sibTransId="{9168B2C4-7CE0-43BF-8D2A-B055FDB8EAE0}"/>
    <dgm:cxn modelId="{40FB4C2B-E473-490D-AE50-61CF1167B370}" srcId="{025D7D88-5AB9-447F-96BB-B16FB238C00A}" destId="{BFD83025-35A9-4ECF-9316-50C68384BAA5}" srcOrd="0" destOrd="0" parTransId="{D1488841-0FF5-4319-AAF0-32BCF29D6D28}" sibTransId="{D3F931AB-DE27-4657-A9F6-9E46BC818EA5}"/>
    <dgm:cxn modelId="{F26C9731-39F8-418A-91D4-B1401EA457F9}" srcId="{9AF47CFA-E08C-43DE-BDEA-E58A36B62D3E}" destId="{AA9C5658-2D79-4676-B7FF-1F962B175C30}" srcOrd="2" destOrd="0" parTransId="{413B0D5A-6CE9-4E30-9709-83AFD2A18599}" sibTransId="{DE0FAD64-8BA2-40C9-B3B8-058B86FCA149}"/>
    <dgm:cxn modelId="{1B79605C-7DAE-4106-8C47-97764B278389}" srcId="{AA9C5658-2D79-4676-B7FF-1F962B175C30}" destId="{C6A8F7A7-9FAA-419B-B949-E2863161BA83}" srcOrd="0" destOrd="0" parTransId="{6C093CBC-2A2C-418A-90C4-C2C8F5BC0648}" sibTransId="{47D97CDE-9AD4-472E-BE61-0960C1A85627}"/>
    <dgm:cxn modelId="{8A3B3B7A-CF19-4B9F-8E66-90BDEAEB40AB}" srcId="{530AC4EE-D778-481F-9CF0-C84CC38A37E4}" destId="{1993FA7E-6DD0-4229-B72F-80DE69C17385}" srcOrd="0" destOrd="0" parTransId="{6EA4A3F1-A401-4574-A1E4-F33B0CB6CF52}" sibTransId="{D59F4467-39FE-4BED-AB54-B03566A78F34}"/>
    <dgm:cxn modelId="{8787F07A-F72B-4898-8EED-64249BE91279}" type="presOf" srcId="{A72EA32F-3406-4E4F-8053-99725AACFAD8}" destId="{C2019C12-1098-4FAE-8BD0-9B126E6CEBE6}" srcOrd="0" destOrd="0" presId="urn:microsoft.com/office/officeart/2016/7/layout/VerticalSolidActionList"/>
    <dgm:cxn modelId="{C774CB7F-A2CD-44B1-9B6F-9D4242211999}" type="presOf" srcId="{E26CF5E3-956F-49C9-B957-FA9E17F601B7}" destId="{83F24F3A-0DF6-4D85-B47C-D9BD87A102E1}" srcOrd="0" destOrd="0" presId="urn:microsoft.com/office/officeart/2016/7/layout/VerticalSolidActionList"/>
    <dgm:cxn modelId="{653868A6-3174-4AFE-96F3-F4BA1591E951}" type="presOf" srcId="{C6A8F7A7-9FAA-419B-B949-E2863161BA83}" destId="{B1115B35-2DD5-4E4E-BAE9-2B2BF52DF8FC}" srcOrd="0" destOrd="0" presId="urn:microsoft.com/office/officeart/2016/7/layout/VerticalSolidActionList"/>
    <dgm:cxn modelId="{F0FF45A9-81CB-4366-B6F1-75A508802F4C}" type="presOf" srcId="{DFFA8290-B55E-4817-9A73-25ABDFB30C81}" destId="{55A1B1D0-1382-4740-A43B-7A4C7A8223DB}" srcOrd="0" destOrd="0" presId="urn:microsoft.com/office/officeart/2016/7/layout/VerticalSolidActionList"/>
    <dgm:cxn modelId="{5E8735B1-A582-4DCD-97DC-D7410E0F24C3}" srcId="{9AF47CFA-E08C-43DE-BDEA-E58A36B62D3E}" destId="{A72EA32F-3406-4E4F-8053-99725AACFAD8}" srcOrd="1" destOrd="0" parTransId="{A820FB62-F4FC-45C5-8138-7570F3738E56}" sibTransId="{03AE6E71-71B0-409E-9220-2BC21FCD86DF}"/>
    <dgm:cxn modelId="{C285E6B6-FD12-4BA6-9428-7F8F8947DE44}" type="presOf" srcId="{AA9C5658-2D79-4676-B7FF-1F962B175C30}" destId="{C4A64CD7-F9AD-4686-B269-4EC89E313F6F}" srcOrd="0" destOrd="0" presId="urn:microsoft.com/office/officeart/2016/7/layout/VerticalSolidActionList"/>
    <dgm:cxn modelId="{506F7DC2-3565-4EF6-B1E0-BB6912F2F7EE}" srcId="{9AF47CFA-E08C-43DE-BDEA-E58A36B62D3E}" destId="{530AC4EE-D778-481F-9CF0-C84CC38A37E4}" srcOrd="0" destOrd="0" parTransId="{1FABC6BF-C625-409B-A965-98B6948E091E}" sibTransId="{99AA0858-5330-43F3-BCDC-F55FACDFE8BA}"/>
    <dgm:cxn modelId="{3EABE4C9-DA84-46E7-A1A6-991E70875987}" type="presOf" srcId="{530AC4EE-D778-481F-9CF0-C84CC38A37E4}" destId="{2378D0C0-87A2-48BA-AD78-643D243382F1}" srcOrd="0" destOrd="0" presId="urn:microsoft.com/office/officeart/2016/7/layout/VerticalSolidActionList"/>
    <dgm:cxn modelId="{9555B6CA-19B2-4BFE-89E4-476AA6A937C9}" type="presOf" srcId="{396B9225-2BB7-461E-876C-4D9718C7FF4C}" destId="{66439F1D-AA58-4DA6-9A8C-835393FEAF5C}" srcOrd="0" destOrd="0" presId="urn:microsoft.com/office/officeart/2016/7/layout/VerticalSolidActionList"/>
    <dgm:cxn modelId="{5BF1A7EC-0C94-44E7-895E-52D3877B9CF4}" type="presOf" srcId="{BFD83025-35A9-4ECF-9316-50C68384BAA5}" destId="{8632C90A-0EE2-42AD-B7DC-E889CB5F0CE2}" srcOrd="0" destOrd="0" presId="urn:microsoft.com/office/officeart/2016/7/layout/VerticalSolidActionList"/>
    <dgm:cxn modelId="{C74F6FEE-BCE5-49E0-BB99-18E1EEE95D50}" type="presOf" srcId="{1993FA7E-6DD0-4229-B72F-80DE69C17385}" destId="{754DBC80-1BAD-4774-9A44-3DE8468F39C8}" srcOrd="0" destOrd="0" presId="urn:microsoft.com/office/officeart/2016/7/layout/VerticalSolidActionList"/>
    <dgm:cxn modelId="{8D1531F2-4084-42B6-8254-64AC48FE3A25}" srcId="{DFFA8290-B55E-4817-9A73-25ABDFB30C81}" destId="{396B9225-2BB7-461E-876C-4D9718C7FF4C}" srcOrd="0" destOrd="0" parTransId="{7961DA2B-36E3-44E1-B55E-73742F9C5808}" sibTransId="{BAE1F91B-7339-4B93-9EC7-0FDC78D85DFC}"/>
    <dgm:cxn modelId="{619609F9-52A7-4169-8BA2-920662704202}" type="presOf" srcId="{025D7D88-5AB9-447F-96BB-B16FB238C00A}" destId="{490E69A7-286B-4C98-B173-131AB8140677}" srcOrd="0" destOrd="0" presId="urn:microsoft.com/office/officeart/2016/7/layout/VerticalSolidActionList"/>
    <dgm:cxn modelId="{CDD1D627-D357-49F5-8A34-299F65BE5C51}" type="presParOf" srcId="{4D923AFC-59FD-49F4-8AF0-72F30B341184}" destId="{6A2887A5-D861-4A65-A23A-26E8FD54BA49}" srcOrd="0" destOrd="0" presId="urn:microsoft.com/office/officeart/2016/7/layout/VerticalSolidActionList"/>
    <dgm:cxn modelId="{B585A730-206C-4D71-8896-7D12CC642E75}" type="presParOf" srcId="{6A2887A5-D861-4A65-A23A-26E8FD54BA49}" destId="{2378D0C0-87A2-48BA-AD78-643D243382F1}" srcOrd="0" destOrd="0" presId="urn:microsoft.com/office/officeart/2016/7/layout/VerticalSolidActionList"/>
    <dgm:cxn modelId="{2E714A56-FFF9-4EE9-A8EA-3FF33EB369FA}" type="presParOf" srcId="{6A2887A5-D861-4A65-A23A-26E8FD54BA49}" destId="{754DBC80-1BAD-4774-9A44-3DE8468F39C8}" srcOrd="1" destOrd="0" presId="urn:microsoft.com/office/officeart/2016/7/layout/VerticalSolidActionList"/>
    <dgm:cxn modelId="{55D25D50-DD09-4B23-AEB8-C0634ED5225C}" type="presParOf" srcId="{4D923AFC-59FD-49F4-8AF0-72F30B341184}" destId="{AC759F4E-17A3-4B75-B7CA-5974E0D825A5}" srcOrd="1" destOrd="0" presId="urn:microsoft.com/office/officeart/2016/7/layout/VerticalSolidActionList"/>
    <dgm:cxn modelId="{975FD4BA-F905-433D-A4B8-A6F79F28F393}" type="presParOf" srcId="{4D923AFC-59FD-49F4-8AF0-72F30B341184}" destId="{DD9725FB-7036-4C7B-80FD-74E82256734B}" srcOrd="2" destOrd="0" presId="urn:microsoft.com/office/officeart/2016/7/layout/VerticalSolidActionList"/>
    <dgm:cxn modelId="{6B72F080-4CD7-46F7-ADBD-9F45073D43F1}" type="presParOf" srcId="{DD9725FB-7036-4C7B-80FD-74E82256734B}" destId="{C2019C12-1098-4FAE-8BD0-9B126E6CEBE6}" srcOrd="0" destOrd="0" presId="urn:microsoft.com/office/officeart/2016/7/layout/VerticalSolidActionList"/>
    <dgm:cxn modelId="{5123C1C2-A753-487C-B818-18031A860F2C}" type="presParOf" srcId="{DD9725FB-7036-4C7B-80FD-74E82256734B}" destId="{83F24F3A-0DF6-4D85-B47C-D9BD87A102E1}" srcOrd="1" destOrd="0" presId="urn:microsoft.com/office/officeart/2016/7/layout/VerticalSolidActionList"/>
    <dgm:cxn modelId="{0AB9939A-61AE-4710-B961-B309D31D72DB}" type="presParOf" srcId="{4D923AFC-59FD-49F4-8AF0-72F30B341184}" destId="{D8D4803D-9407-4270-B553-80DA35D307E9}" srcOrd="3" destOrd="0" presId="urn:microsoft.com/office/officeart/2016/7/layout/VerticalSolidActionList"/>
    <dgm:cxn modelId="{4E9DD89F-8133-404A-B115-9A5DCBC5EAE2}" type="presParOf" srcId="{4D923AFC-59FD-49F4-8AF0-72F30B341184}" destId="{4BA2E1A5-91AE-445D-9333-638B73CB8610}" srcOrd="4" destOrd="0" presId="urn:microsoft.com/office/officeart/2016/7/layout/VerticalSolidActionList"/>
    <dgm:cxn modelId="{2F6B73F9-78AD-4CE6-8EBB-BC23B8B49B79}" type="presParOf" srcId="{4BA2E1A5-91AE-445D-9333-638B73CB8610}" destId="{C4A64CD7-F9AD-4686-B269-4EC89E313F6F}" srcOrd="0" destOrd="0" presId="urn:microsoft.com/office/officeart/2016/7/layout/VerticalSolidActionList"/>
    <dgm:cxn modelId="{B3039D96-8BDE-4E7E-A479-A0A9EE6A0094}" type="presParOf" srcId="{4BA2E1A5-91AE-445D-9333-638B73CB8610}" destId="{B1115B35-2DD5-4E4E-BAE9-2B2BF52DF8FC}" srcOrd="1" destOrd="0" presId="urn:microsoft.com/office/officeart/2016/7/layout/VerticalSolidActionList"/>
    <dgm:cxn modelId="{2EFEA47F-451F-415A-8B90-DFF5F62A4FD3}" type="presParOf" srcId="{4D923AFC-59FD-49F4-8AF0-72F30B341184}" destId="{C48A3F5B-BA24-4FE2-AE11-1987DB365EA7}" srcOrd="5" destOrd="0" presId="urn:microsoft.com/office/officeart/2016/7/layout/VerticalSolidActionList"/>
    <dgm:cxn modelId="{14542D10-4BD4-4D94-88C1-796760EFFD45}" type="presParOf" srcId="{4D923AFC-59FD-49F4-8AF0-72F30B341184}" destId="{316B6D11-5B03-4B72-92F4-71763D4660DF}" srcOrd="6" destOrd="0" presId="urn:microsoft.com/office/officeart/2016/7/layout/VerticalSolidActionList"/>
    <dgm:cxn modelId="{0E026DEB-BDA9-4B9C-B9A9-259BF7F6674D}" type="presParOf" srcId="{316B6D11-5B03-4B72-92F4-71763D4660DF}" destId="{55A1B1D0-1382-4740-A43B-7A4C7A8223DB}" srcOrd="0" destOrd="0" presId="urn:microsoft.com/office/officeart/2016/7/layout/VerticalSolidActionList"/>
    <dgm:cxn modelId="{EFAC4D2A-5B40-4D56-8CA5-5CCC08E5BDFB}" type="presParOf" srcId="{316B6D11-5B03-4B72-92F4-71763D4660DF}" destId="{66439F1D-AA58-4DA6-9A8C-835393FEAF5C}" srcOrd="1" destOrd="0" presId="urn:microsoft.com/office/officeart/2016/7/layout/VerticalSolidActionList"/>
    <dgm:cxn modelId="{8AB63AE3-3DE4-4529-A00A-C863FD87026A}" type="presParOf" srcId="{4D923AFC-59FD-49F4-8AF0-72F30B341184}" destId="{553FD26D-5E2C-4014-8C34-EDFF7E0D0D29}" srcOrd="7" destOrd="0" presId="urn:microsoft.com/office/officeart/2016/7/layout/VerticalSolidActionList"/>
    <dgm:cxn modelId="{EB877127-AFC6-4A01-80CB-4F0406CA9435}" type="presParOf" srcId="{4D923AFC-59FD-49F4-8AF0-72F30B341184}" destId="{6DC5E0D6-B025-4EB2-B9EC-3ED799DA42DB}" srcOrd="8" destOrd="0" presId="urn:microsoft.com/office/officeart/2016/7/layout/VerticalSolidActionList"/>
    <dgm:cxn modelId="{25697D1E-E2FC-46A9-835B-8847F79F4C56}" type="presParOf" srcId="{6DC5E0D6-B025-4EB2-B9EC-3ED799DA42DB}" destId="{490E69A7-286B-4C98-B173-131AB8140677}" srcOrd="0" destOrd="0" presId="urn:microsoft.com/office/officeart/2016/7/layout/VerticalSolidActionList"/>
    <dgm:cxn modelId="{1833EF53-18FE-400F-93AC-DBB7F5E24742}" type="presParOf" srcId="{6DC5E0D6-B025-4EB2-B9EC-3ED799DA42DB}" destId="{8632C90A-0EE2-42AD-B7DC-E889CB5F0CE2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B912EB-4D90-444E-AB63-0EAE67836A85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8D45D75-6AE8-49DE-9913-EA7B9D1E8EC8}">
      <dgm:prSet/>
      <dgm:spPr/>
      <dgm:t>
        <a:bodyPr/>
        <a:lstStyle/>
        <a:p>
          <a:r>
            <a:rPr lang="en-US"/>
            <a:t>This is what I know………….. This is what I don’t know…..</a:t>
          </a:r>
        </a:p>
      </dgm:t>
    </dgm:pt>
    <dgm:pt modelId="{8B6670EB-72CF-4E41-B2EC-E4B13CE29B82}" type="parTrans" cxnId="{668BF36C-1094-4C2A-8E31-EF4BFC1BD071}">
      <dgm:prSet/>
      <dgm:spPr/>
      <dgm:t>
        <a:bodyPr/>
        <a:lstStyle/>
        <a:p>
          <a:endParaRPr lang="en-US"/>
        </a:p>
      </dgm:t>
    </dgm:pt>
    <dgm:pt modelId="{4DF2E26F-7A53-4CF1-98B9-54D7864DBD62}" type="sibTrans" cxnId="{668BF36C-1094-4C2A-8E31-EF4BFC1BD071}">
      <dgm:prSet/>
      <dgm:spPr/>
      <dgm:t>
        <a:bodyPr/>
        <a:lstStyle/>
        <a:p>
          <a:endParaRPr lang="en-US"/>
        </a:p>
      </dgm:t>
    </dgm:pt>
    <dgm:pt modelId="{74CA7F0B-849E-4169-91D3-37489E233217}">
      <dgm:prSet/>
      <dgm:spPr/>
      <dgm:t>
        <a:bodyPr/>
        <a:lstStyle/>
        <a:p>
          <a:r>
            <a:rPr lang="en-US"/>
            <a:t>What are you hearing?</a:t>
          </a:r>
        </a:p>
      </dgm:t>
    </dgm:pt>
    <dgm:pt modelId="{C79478D2-4A33-4258-B95B-D37670951A87}" type="parTrans" cxnId="{9795BD80-2A94-47AE-BBB2-57B128BF8AF2}">
      <dgm:prSet/>
      <dgm:spPr/>
      <dgm:t>
        <a:bodyPr/>
        <a:lstStyle/>
        <a:p>
          <a:endParaRPr lang="en-US"/>
        </a:p>
      </dgm:t>
    </dgm:pt>
    <dgm:pt modelId="{ACF328E8-3A07-4FB4-9A43-4086360DAD9F}" type="sibTrans" cxnId="{9795BD80-2A94-47AE-BBB2-57B128BF8AF2}">
      <dgm:prSet/>
      <dgm:spPr/>
      <dgm:t>
        <a:bodyPr/>
        <a:lstStyle/>
        <a:p>
          <a:endParaRPr lang="en-US"/>
        </a:p>
      </dgm:t>
    </dgm:pt>
    <dgm:pt modelId="{00347016-C877-4844-BB12-39C6EFF8A107}">
      <dgm:prSet/>
      <dgm:spPr/>
      <dgm:t>
        <a:bodyPr/>
        <a:lstStyle/>
        <a:p>
          <a:r>
            <a:rPr lang="en-US"/>
            <a:t>This is what I am going to do…..</a:t>
          </a:r>
        </a:p>
      </dgm:t>
    </dgm:pt>
    <dgm:pt modelId="{AFAC0A96-B3E7-471F-95F8-254C1FC7BEF5}" type="parTrans" cxnId="{320C09E1-39DF-492E-93E7-5DB99FCC9259}">
      <dgm:prSet/>
      <dgm:spPr/>
      <dgm:t>
        <a:bodyPr/>
        <a:lstStyle/>
        <a:p>
          <a:endParaRPr lang="en-US"/>
        </a:p>
      </dgm:t>
    </dgm:pt>
    <dgm:pt modelId="{6A0B427D-550E-415C-A536-33367480AF74}" type="sibTrans" cxnId="{320C09E1-39DF-492E-93E7-5DB99FCC9259}">
      <dgm:prSet/>
      <dgm:spPr/>
      <dgm:t>
        <a:bodyPr/>
        <a:lstStyle/>
        <a:p>
          <a:endParaRPr lang="en-US"/>
        </a:p>
      </dgm:t>
    </dgm:pt>
    <dgm:pt modelId="{C13E1D13-2144-459A-B8E9-A6A28D8E025E}">
      <dgm:prSet/>
      <dgm:spPr/>
      <dgm:t>
        <a:bodyPr/>
        <a:lstStyle/>
        <a:p>
          <a:r>
            <a:rPr lang="en-US"/>
            <a:t>This is what I need you to do……</a:t>
          </a:r>
        </a:p>
      </dgm:t>
    </dgm:pt>
    <dgm:pt modelId="{2EBBC757-6C36-455F-BD50-5C8EACB63476}" type="parTrans" cxnId="{C72AA80D-D4A0-4819-980A-CBA3DC8E51AC}">
      <dgm:prSet/>
      <dgm:spPr/>
      <dgm:t>
        <a:bodyPr/>
        <a:lstStyle/>
        <a:p>
          <a:endParaRPr lang="en-US"/>
        </a:p>
      </dgm:t>
    </dgm:pt>
    <dgm:pt modelId="{157636A2-89F7-4F0F-950D-43B54D3B538D}" type="sibTrans" cxnId="{C72AA80D-D4A0-4819-980A-CBA3DC8E51AC}">
      <dgm:prSet/>
      <dgm:spPr/>
      <dgm:t>
        <a:bodyPr/>
        <a:lstStyle/>
        <a:p>
          <a:endParaRPr lang="en-US"/>
        </a:p>
      </dgm:t>
    </dgm:pt>
    <dgm:pt modelId="{32D1B906-FACF-4A1E-A3D8-EC441276D204}">
      <dgm:prSet/>
      <dgm:spPr/>
      <dgm:t>
        <a:bodyPr/>
        <a:lstStyle/>
        <a:p>
          <a:r>
            <a:rPr lang="en-US"/>
            <a:t>Any questions? </a:t>
          </a:r>
        </a:p>
      </dgm:t>
    </dgm:pt>
    <dgm:pt modelId="{3051F24C-F313-456C-B782-F4FCEA0F9AE0}" type="parTrans" cxnId="{5BE2475C-E1CC-4D1D-B726-4C36BAEFF87D}">
      <dgm:prSet/>
      <dgm:spPr/>
      <dgm:t>
        <a:bodyPr/>
        <a:lstStyle/>
        <a:p>
          <a:endParaRPr lang="en-US"/>
        </a:p>
      </dgm:t>
    </dgm:pt>
    <dgm:pt modelId="{7AD82301-E23A-4A17-9465-BE7D976BA20E}" type="sibTrans" cxnId="{5BE2475C-E1CC-4D1D-B726-4C36BAEFF87D}">
      <dgm:prSet/>
      <dgm:spPr/>
      <dgm:t>
        <a:bodyPr/>
        <a:lstStyle/>
        <a:p>
          <a:endParaRPr lang="en-US"/>
        </a:p>
      </dgm:t>
    </dgm:pt>
    <dgm:pt modelId="{46599A12-73F9-4FDB-BB9F-DAEB59B3BBBE}" type="pres">
      <dgm:prSet presAssocID="{C4B912EB-4D90-444E-AB63-0EAE67836A85}" presName="outerComposite" presStyleCnt="0">
        <dgm:presLayoutVars>
          <dgm:chMax val="5"/>
          <dgm:dir/>
          <dgm:resizeHandles val="exact"/>
        </dgm:presLayoutVars>
      </dgm:prSet>
      <dgm:spPr/>
    </dgm:pt>
    <dgm:pt modelId="{B82BF28B-668F-401B-BEB4-3B0E81A96CE0}" type="pres">
      <dgm:prSet presAssocID="{C4B912EB-4D90-444E-AB63-0EAE67836A85}" presName="dummyMaxCanvas" presStyleCnt="0">
        <dgm:presLayoutVars/>
      </dgm:prSet>
      <dgm:spPr/>
    </dgm:pt>
    <dgm:pt modelId="{E1C8117A-A083-4F63-A9A1-9CA02068F4AA}" type="pres">
      <dgm:prSet presAssocID="{C4B912EB-4D90-444E-AB63-0EAE67836A85}" presName="FiveNodes_1" presStyleLbl="node1" presStyleIdx="0" presStyleCnt="5">
        <dgm:presLayoutVars>
          <dgm:bulletEnabled val="1"/>
        </dgm:presLayoutVars>
      </dgm:prSet>
      <dgm:spPr/>
    </dgm:pt>
    <dgm:pt modelId="{F7AAE394-99DA-4B52-8538-FD7432D45EDA}" type="pres">
      <dgm:prSet presAssocID="{C4B912EB-4D90-444E-AB63-0EAE67836A85}" presName="FiveNodes_2" presStyleLbl="node1" presStyleIdx="1" presStyleCnt="5">
        <dgm:presLayoutVars>
          <dgm:bulletEnabled val="1"/>
        </dgm:presLayoutVars>
      </dgm:prSet>
      <dgm:spPr/>
    </dgm:pt>
    <dgm:pt modelId="{D0AD557E-B983-4AE4-B3E4-EF8598CC1345}" type="pres">
      <dgm:prSet presAssocID="{C4B912EB-4D90-444E-AB63-0EAE67836A85}" presName="FiveNodes_3" presStyleLbl="node1" presStyleIdx="2" presStyleCnt="5">
        <dgm:presLayoutVars>
          <dgm:bulletEnabled val="1"/>
        </dgm:presLayoutVars>
      </dgm:prSet>
      <dgm:spPr/>
    </dgm:pt>
    <dgm:pt modelId="{1F09AA4D-B83B-4F77-AE17-7BA9D158E27F}" type="pres">
      <dgm:prSet presAssocID="{C4B912EB-4D90-444E-AB63-0EAE67836A85}" presName="FiveNodes_4" presStyleLbl="node1" presStyleIdx="3" presStyleCnt="5">
        <dgm:presLayoutVars>
          <dgm:bulletEnabled val="1"/>
        </dgm:presLayoutVars>
      </dgm:prSet>
      <dgm:spPr/>
    </dgm:pt>
    <dgm:pt modelId="{A23E17F2-4C64-436F-88C9-940708D79F87}" type="pres">
      <dgm:prSet presAssocID="{C4B912EB-4D90-444E-AB63-0EAE67836A85}" presName="FiveNodes_5" presStyleLbl="node1" presStyleIdx="4" presStyleCnt="5">
        <dgm:presLayoutVars>
          <dgm:bulletEnabled val="1"/>
        </dgm:presLayoutVars>
      </dgm:prSet>
      <dgm:spPr/>
    </dgm:pt>
    <dgm:pt modelId="{BB30853D-5A56-4E4A-BD8C-12715FB50E40}" type="pres">
      <dgm:prSet presAssocID="{C4B912EB-4D90-444E-AB63-0EAE67836A85}" presName="FiveConn_1-2" presStyleLbl="fgAccFollowNode1" presStyleIdx="0" presStyleCnt="4">
        <dgm:presLayoutVars>
          <dgm:bulletEnabled val="1"/>
        </dgm:presLayoutVars>
      </dgm:prSet>
      <dgm:spPr/>
    </dgm:pt>
    <dgm:pt modelId="{F78FFCC0-5CE0-421D-8C54-07CD5C9A6F2C}" type="pres">
      <dgm:prSet presAssocID="{C4B912EB-4D90-444E-AB63-0EAE67836A85}" presName="FiveConn_2-3" presStyleLbl="fgAccFollowNode1" presStyleIdx="1" presStyleCnt="4">
        <dgm:presLayoutVars>
          <dgm:bulletEnabled val="1"/>
        </dgm:presLayoutVars>
      </dgm:prSet>
      <dgm:spPr/>
    </dgm:pt>
    <dgm:pt modelId="{BE72FAF3-A520-4BBD-A059-AFF9E576B24B}" type="pres">
      <dgm:prSet presAssocID="{C4B912EB-4D90-444E-AB63-0EAE67836A85}" presName="FiveConn_3-4" presStyleLbl="fgAccFollowNode1" presStyleIdx="2" presStyleCnt="4">
        <dgm:presLayoutVars>
          <dgm:bulletEnabled val="1"/>
        </dgm:presLayoutVars>
      </dgm:prSet>
      <dgm:spPr/>
    </dgm:pt>
    <dgm:pt modelId="{16D0EC9D-24B9-45F6-B73F-4F801B55FA93}" type="pres">
      <dgm:prSet presAssocID="{C4B912EB-4D90-444E-AB63-0EAE67836A85}" presName="FiveConn_4-5" presStyleLbl="fgAccFollowNode1" presStyleIdx="3" presStyleCnt="4">
        <dgm:presLayoutVars>
          <dgm:bulletEnabled val="1"/>
        </dgm:presLayoutVars>
      </dgm:prSet>
      <dgm:spPr/>
    </dgm:pt>
    <dgm:pt modelId="{77D45711-7439-4EAA-97F7-59FC76D6A1BB}" type="pres">
      <dgm:prSet presAssocID="{C4B912EB-4D90-444E-AB63-0EAE67836A85}" presName="FiveNodes_1_text" presStyleLbl="node1" presStyleIdx="4" presStyleCnt="5">
        <dgm:presLayoutVars>
          <dgm:bulletEnabled val="1"/>
        </dgm:presLayoutVars>
      </dgm:prSet>
      <dgm:spPr/>
    </dgm:pt>
    <dgm:pt modelId="{1533A93B-5A2E-49EC-A413-7FE01199DC0B}" type="pres">
      <dgm:prSet presAssocID="{C4B912EB-4D90-444E-AB63-0EAE67836A85}" presName="FiveNodes_2_text" presStyleLbl="node1" presStyleIdx="4" presStyleCnt="5">
        <dgm:presLayoutVars>
          <dgm:bulletEnabled val="1"/>
        </dgm:presLayoutVars>
      </dgm:prSet>
      <dgm:spPr/>
    </dgm:pt>
    <dgm:pt modelId="{CE186272-D3A7-4D70-ABF0-239AB6BA3729}" type="pres">
      <dgm:prSet presAssocID="{C4B912EB-4D90-444E-AB63-0EAE67836A85}" presName="FiveNodes_3_text" presStyleLbl="node1" presStyleIdx="4" presStyleCnt="5">
        <dgm:presLayoutVars>
          <dgm:bulletEnabled val="1"/>
        </dgm:presLayoutVars>
      </dgm:prSet>
      <dgm:spPr/>
    </dgm:pt>
    <dgm:pt modelId="{E105DECB-C3C9-401F-A5E0-AB1D2E8E5869}" type="pres">
      <dgm:prSet presAssocID="{C4B912EB-4D90-444E-AB63-0EAE67836A85}" presName="FiveNodes_4_text" presStyleLbl="node1" presStyleIdx="4" presStyleCnt="5">
        <dgm:presLayoutVars>
          <dgm:bulletEnabled val="1"/>
        </dgm:presLayoutVars>
      </dgm:prSet>
      <dgm:spPr/>
    </dgm:pt>
    <dgm:pt modelId="{F857C3A3-75D2-411D-A48C-EC07A16943E7}" type="pres">
      <dgm:prSet presAssocID="{C4B912EB-4D90-444E-AB63-0EAE67836A8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91D1C0C-7301-476A-9A13-5C31BDA48845}" type="presOf" srcId="{88D45D75-6AE8-49DE-9913-EA7B9D1E8EC8}" destId="{77D45711-7439-4EAA-97F7-59FC76D6A1BB}" srcOrd="1" destOrd="0" presId="urn:microsoft.com/office/officeart/2005/8/layout/vProcess5"/>
    <dgm:cxn modelId="{C72AA80D-D4A0-4819-980A-CBA3DC8E51AC}" srcId="{C4B912EB-4D90-444E-AB63-0EAE67836A85}" destId="{C13E1D13-2144-459A-B8E9-A6A28D8E025E}" srcOrd="3" destOrd="0" parTransId="{2EBBC757-6C36-455F-BD50-5C8EACB63476}" sibTransId="{157636A2-89F7-4F0F-950D-43B54D3B538D}"/>
    <dgm:cxn modelId="{DDFE7413-84CB-4FD6-85D7-D2917E6B96F8}" type="presOf" srcId="{ACF328E8-3A07-4FB4-9A43-4086360DAD9F}" destId="{F78FFCC0-5CE0-421D-8C54-07CD5C9A6F2C}" srcOrd="0" destOrd="0" presId="urn:microsoft.com/office/officeart/2005/8/layout/vProcess5"/>
    <dgm:cxn modelId="{18A1E815-93FA-4931-A049-F2A54B05FC07}" type="presOf" srcId="{4DF2E26F-7A53-4CF1-98B9-54D7864DBD62}" destId="{BB30853D-5A56-4E4A-BD8C-12715FB50E40}" srcOrd="0" destOrd="0" presId="urn:microsoft.com/office/officeart/2005/8/layout/vProcess5"/>
    <dgm:cxn modelId="{E50AF316-9C41-475A-B9BC-CA937E01D323}" type="presOf" srcId="{00347016-C877-4844-BB12-39C6EFF8A107}" destId="{CE186272-D3A7-4D70-ABF0-239AB6BA3729}" srcOrd="1" destOrd="0" presId="urn:microsoft.com/office/officeart/2005/8/layout/vProcess5"/>
    <dgm:cxn modelId="{BA44D71E-8544-4BD5-BC2E-0A3F72262BDA}" type="presOf" srcId="{74CA7F0B-849E-4169-91D3-37489E233217}" destId="{1533A93B-5A2E-49EC-A413-7FE01199DC0B}" srcOrd="1" destOrd="0" presId="urn:microsoft.com/office/officeart/2005/8/layout/vProcess5"/>
    <dgm:cxn modelId="{5BE2475C-E1CC-4D1D-B726-4C36BAEFF87D}" srcId="{C4B912EB-4D90-444E-AB63-0EAE67836A85}" destId="{32D1B906-FACF-4A1E-A3D8-EC441276D204}" srcOrd="4" destOrd="0" parTransId="{3051F24C-F313-456C-B782-F4FCEA0F9AE0}" sibTransId="{7AD82301-E23A-4A17-9465-BE7D976BA20E}"/>
    <dgm:cxn modelId="{668BF36C-1094-4C2A-8E31-EF4BFC1BD071}" srcId="{C4B912EB-4D90-444E-AB63-0EAE67836A85}" destId="{88D45D75-6AE8-49DE-9913-EA7B9D1E8EC8}" srcOrd="0" destOrd="0" parTransId="{8B6670EB-72CF-4E41-B2EC-E4B13CE29B82}" sibTransId="{4DF2E26F-7A53-4CF1-98B9-54D7864DBD62}"/>
    <dgm:cxn modelId="{5CE3F356-28E4-439F-A95C-B922A436A3B4}" type="presOf" srcId="{32D1B906-FACF-4A1E-A3D8-EC441276D204}" destId="{F857C3A3-75D2-411D-A48C-EC07A16943E7}" srcOrd="1" destOrd="0" presId="urn:microsoft.com/office/officeart/2005/8/layout/vProcess5"/>
    <dgm:cxn modelId="{5D62C458-76B2-4991-AABC-0B24992F8CB6}" type="presOf" srcId="{C13E1D13-2144-459A-B8E9-A6A28D8E025E}" destId="{E105DECB-C3C9-401F-A5E0-AB1D2E8E5869}" srcOrd="1" destOrd="0" presId="urn:microsoft.com/office/officeart/2005/8/layout/vProcess5"/>
    <dgm:cxn modelId="{9795BD80-2A94-47AE-BBB2-57B128BF8AF2}" srcId="{C4B912EB-4D90-444E-AB63-0EAE67836A85}" destId="{74CA7F0B-849E-4169-91D3-37489E233217}" srcOrd="1" destOrd="0" parTransId="{C79478D2-4A33-4258-B95B-D37670951A87}" sibTransId="{ACF328E8-3A07-4FB4-9A43-4086360DAD9F}"/>
    <dgm:cxn modelId="{028D4286-E273-45AA-AF91-B3B23AE26F40}" type="presOf" srcId="{00347016-C877-4844-BB12-39C6EFF8A107}" destId="{D0AD557E-B983-4AE4-B3E4-EF8598CC1345}" srcOrd="0" destOrd="0" presId="urn:microsoft.com/office/officeart/2005/8/layout/vProcess5"/>
    <dgm:cxn modelId="{3B619187-F5E9-490F-A504-B6BD3298D452}" type="presOf" srcId="{C13E1D13-2144-459A-B8E9-A6A28D8E025E}" destId="{1F09AA4D-B83B-4F77-AE17-7BA9D158E27F}" srcOrd="0" destOrd="0" presId="urn:microsoft.com/office/officeart/2005/8/layout/vProcess5"/>
    <dgm:cxn modelId="{7B896CA3-A798-4DBD-BE98-9703FA77520B}" type="presOf" srcId="{74CA7F0B-849E-4169-91D3-37489E233217}" destId="{F7AAE394-99DA-4B52-8538-FD7432D45EDA}" srcOrd="0" destOrd="0" presId="urn:microsoft.com/office/officeart/2005/8/layout/vProcess5"/>
    <dgm:cxn modelId="{B10CB0C7-5693-4A4B-92D8-B1E0CD659C2E}" type="presOf" srcId="{157636A2-89F7-4F0F-950D-43B54D3B538D}" destId="{16D0EC9D-24B9-45F6-B73F-4F801B55FA93}" srcOrd="0" destOrd="0" presId="urn:microsoft.com/office/officeart/2005/8/layout/vProcess5"/>
    <dgm:cxn modelId="{115AB2D4-C0BB-4F99-BFF6-A26447883859}" type="presOf" srcId="{32D1B906-FACF-4A1E-A3D8-EC441276D204}" destId="{A23E17F2-4C64-436F-88C9-940708D79F87}" srcOrd="0" destOrd="0" presId="urn:microsoft.com/office/officeart/2005/8/layout/vProcess5"/>
    <dgm:cxn modelId="{3225BDDC-8A1A-4C11-B69F-7F696EDD3719}" type="presOf" srcId="{88D45D75-6AE8-49DE-9913-EA7B9D1E8EC8}" destId="{E1C8117A-A083-4F63-A9A1-9CA02068F4AA}" srcOrd="0" destOrd="0" presId="urn:microsoft.com/office/officeart/2005/8/layout/vProcess5"/>
    <dgm:cxn modelId="{320C09E1-39DF-492E-93E7-5DB99FCC9259}" srcId="{C4B912EB-4D90-444E-AB63-0EAE67836A85}" destId="{00347016-C877-4844-BB12-39C6EFF8A107}" srcOrd="2" destOrd="0" parTransId="{AFAC0A96-B3E7-471F-95F8-254C1FC7BEF5}" sibTransId="{6A0B427D-550E-415C-A536-33367480AF74}"/>
    <dgm:cxn modelId="{675463F1-33C1-47EF-806F-0C2A6F710F93}" type="presOf" srcId="{6A0B427D-550E-415C-A536-33367480AF74}" destId="{BE72FAF3-A520-4BBD-A059-AFF9E576B24B}" srcOrd="0" destOrd="0" presId="urn:microsoft.com/office/officeart/2005/8/layout/vProcess5"/>
    <dgm:cxn modelId="{E943D4F2-3E6E-4473-98A6-EAA89F20C38C}" type="presOf" srcId="{C4B912EB-4D90-444E-AB63-0EAE67836A85}" destId="{46599A12-73F9-4FDB-BB9F-DAEB59B3BBBE}" srcOrd="0" destOrd="0" presId="urn:microsoft.com/office/officeart/2005/8/layout/vProcess5"/>
    <dgm:cxn modelId="{CD2D1D07-2F88-4DD6-8F42-970283E3C743}" type="presParOf" srcId="{46599A12-73F9-4FDB-BB9F-DAEB59B3BBBE}" destId="{B82BF28B-668F-401B-BEB4-3B0E81A96CE0}" srcOrd="0" destOrd="0" presId="urn:microsoft.com/office/officeart/2005/8/layout/vProcess5"/>
    <dgm:cxn modelId="{A87EC286-DD06-46D0-A161-358FB1A33E31}" type="presParOf" srcId="{46599A12-73F9-4FDB-BB9F-DAEB59B3BBBE}" destId="{E1C8117A-A083-4F63-A9A1-9CA02068F4AA}" srcOrd="1" destOrd="0" presId="urn:microsoft.com/office/officeart/2005/8/layout/vProcess5"/>
    <dgm:cxn modelId="{F74958D0-063E-455C-9014-D26CD3392C7A}" type="presParOf" srcId="{46599A12-73F9-4FDB-BB9F-DAEB59B3BBBE}" destId="{F7AAE394-99DA-4B52-8538-FD7432D45EDA}" srcOrd="2" destOrd="0" presId="urn:microsoft.com/office/officeart/2005/8/layout/vProcess5"/>
    <dgm:cxn modelId="{CE9099BB-8E08-4ACC-A6CB-A31B6043A1B9}" type="presParOf" srcId="{46599A12-73F9-4FDB-BB9F-DAEB59B3BBBE}" destId="{D0AD557E-B983-4AE4-B3E4-EF8598CC1345}" srcOrd="3" destOrd="0" presId="urn:microsoft.com/office/officeart/2005/8/layout/vProcess5"/>
    <dgm:cxn modelId="{C887CB11-28EB-42CA-92F6-B7C4F9B65137}" type="presParOf" srcId="{46599A12-73F9-4FDB-BB9F-DAEB59B3BBBE}" destId="{1F09AA4D-B83B-4F77-AE17-7BA9D158E27F}" srcOrd="4" destOrd="0" presId="urn:microsoft.com/office/officeart/2005/8/layout/vProcess5"/>
    <dgm:cxn modelId="{1C58568A-88C3-44DA-8275-7D847C0F25EF}" type="presParOf" srcId="{46599A12-73F9-4FDB-BB9F-DAEB59B3BBBE}" destId="{A23E17F2-4C64-436F-88C9-940708D79F87}" srcOrd="5" destOrd="0" presId="urn:microsoft.com/office/officeart/2005/8/layout/vProcess5"/>
    <dgm:cxn modelId="{172133FC-7C08-4D26-8A3A-066D4D971877}" type="presParOf" srcId="{46599A12-73F9-4FDB-BB9F-DAEB59B3BBBE}" destId="{BB30853D-5A56-4E4A-BD8C-12715FB50E40}" srcOrd="6" destOrd="0" presId="urn:microsoft.com/office/officeart/2005/8/layout/vProcess5"/>
    <dgm:cxn modelId="{029CE130-4805-4042-8572-E11B510ABB97}" type="presParOf" srcId="{46599A12-73F9-4FDB-BB9F-DAEB59B3BBBE}" destId="{F78FFCC0-5CE0-421D-8C54-07CD5C9A6F2C}" srcOrd="7" destOrd="0" presId="urn:microsoft.com/office/officeart/2005/8/layout/vProcess5"/>
    <dgm:cxn modelId="{74B2341C-78A0-4BB9-9EA4-5D45D1995E3D}" type="presParOf" srcId="{46599A12-73F9-4FDB-BB9F-DAEB59B3BBBE}" destId="{BE72FAF3-A520-4BBD-A059-AFF9E576B24B}" srcOrd="8" destOrd="0" presId="urn:microsoft.com/office/officeart/2005/8/layout/vProcess5"/>
    <dgm:cxn modelId="{01F9DDD2-2ABE-4673-AA1A-1E589041C65C}" type="presParOf" srcId="{46599A12-73F9-4FDB-BB9F-DAEB59B3BBBE}" destId="{16D0EC9D-24B9-45F6-B73F-4F801B55FA93}" srcOrd="9" destOrd="0" presId="urn:microsoft.com/office/officeart/2005/8/layout/vProcess5"/>
    <dgm:cxn modelId="{2FA9C710-C55C-4F1E-89B4-EE38E3961AC3}" type="presParOf" srcId="{46599A12-73F9-4FDB-BB9F-DAEB59B3BBBE}" destId="{77D45711-7439-4EAA-97F7-59FC76D6A1BB}" srcOrd="10" destOrd="0" presId="urn:microsoft.com/office/officeart/2005/8/layout/vProcess5"/>
    <dgm:cxn modelId="{059CA489-2D09-4D53-B57E-0C6F8825FAEF}" type="presParOf" srcId="{46599A12-73F9-4FDB-BB9F-DAEB59B3BBBE}" destId="{1533A93B-5A2E-49EC-A413-7FE01199DC0B}" srcOrd="11" destOrd="0" presId="urn:microsoft.com/office/officeart/2005/8/layout/vProcess5"/>
    <dgm:cxn modelId="{F6B7ED13-3BB9-405F-AB2D-CD574352B2F6}" type="presParOf" srcId="{46599A12-73F9-4FDB-BB9F-DAEB59B3BBBE}" destId="{CE186272-D3A7-4D70-ABF0-239AB6BA3729}" srcOrd="12" destOrd="0" presId="urn:microsoft.com/office/officeart/2005/8/layout/vProcess5"/>
    <dgm:cxn modelId="{BF748737-BEAD-4133-A84C-F33B87E847A8}" type="presParOf" srcId="{46599A12-73F9-4FDB-BB9F-DAEB59B3BBBE}" destId="{E105DECB-C3C9-401F-A5E0-AB1D2E8E5869}" srcOrd="13" destOrd="0" presId="urn:microsoft.com/office/officeart/2005/8/layout/vProcess5"/>
    <dgm:cxn modelId="{64115A19-5980-4D26-BC4B-6ED34532D1BE}" type="presParOf" srcId="{46599A12-73F9-4FDB-BB9F-DAEB59B3BBBE}" destId="{F857C3A3-75D2-411D-A48C-EC07A16943E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C8148E-EBEC-4458-8D31-3434FA116A7B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F72E672-6708-41B6-9222-0D0C38891FB7}">
      <dgm:prSet/>
      <dgm:spPr/>
      <dgm:t>
        <a:bodyPr/>
        <a:lstStyle/>
        <a:p>
          <a:r>
            <a:rPr lang="en-US"/>
            <a:t>Manage</a:t>
          </a:r>
        </a:p>
      </dgm:t>
    </dgm:pt>
    <dgm:pt modelId="{71BB929F-67AA-40F1-A864-A58F132FDE2C}" type="parTrans" cxnId="{C753B058-6D2D-42BC-A53D-7ED24159D77D}">
      <dgm:prSet/>
      <dgm:spPr/>
      <dgm:t>
        <a:bodyPr/>
        <a:lstStyle/>
        <a:p>
          <a:endParaRPr lang="en-US"/>
        </a:p>
      </dgm:t>
    </dgm:pt>
    <dgm:pt modelId="{3707422A-C0E3-447C-B268-8EF0F13F2577}" type="sibTrans" cxnId="{C753B058-6D2D-42BC-A53D-7ED24159D77D}">
      <dgm:prSet/>
      <dgm:spPr/>
      <dgm:t>
        <a:bodyPr/>
        <a:lstStyle/>
        <a:p>
          <a:endParaRPr lang="en-US"/>
        </a:p>
      </dgm:t>
    </dgm:pt>
    <dgm:pt modelId="{A6891583-7E59-4535-9CA2-A8005EA3CA5B}">
      <dgm:prSet/>
      <dgm:spPr/>
      <dgm:t>
        <a:bodyPr/>
        <a:lstStyle/>
        <a:p>
          <a:r>
            <a:rPr lang="en-US"/>
            <a:t>Manage your own energy</a:t>
          </a:r>
        </a:p>
      </dgm:t>
    </dgm:pt>
    <dgm:pt modelId="{7A32BE93-BAF1-49EF-80AA-62D7F2E03B2E}" type="parTrans" cxnId="{89178E9C-21F5-4AF4-B2D4-4A096EA72173}">
      <dgm:prSet/>
      <dgm:spPr/>
      <dgm:t>
        <a:bodyPr/>
        <a:lstStyle/>
        <a:p>
          <a:endParaRPr lang="en-US"/>
        </a:p>
      </dgm:t>
    </dgm:pt>
    <dgm:pt modelId="{6D5CFA62-A15C-447A-B805-DD7BC3CD6946}" type="sibTrans" cxnId="{89178E9C-21F5-4AF4-B2D4-4A096EA72173}">
      <dgm:prSet/>
      <dgm:spPr/>
      <dgm:t>
        <a:bodyPr/>
        <a:lstStyle/>
        <a:p>
          <a:endParaRPr lang="en-US"/>
        </a:p>
      </dgm:t>
    </dgm:pt>
    <dgm:pt modelId="{F5592ABA-E78D-45CA-8950-761A16F09364}">
      <dgm:prSet/>
      <dgm:spPr/>
      <dgm:t>
        <a:bodyPr/>
        <a:lstStyle/>
        <a:p>
          <a:r>
            <a:rPr lang="en-US"/>
            <a:t>Show up, give your best, relinquish attachment to the outcome</a:t>
          </a:r>
        </a:p>
      </dgm:t>
    </dgm:pt>
    <dgm:pt modelId="{0287A1AF-5C04-4282-A5C1-5C3E5CC01E2C}" type="parTrans" cxnId="{A9AA2C9F-5191-4AB0-AD44-87F89F92164C}">
      <dgm:prSet/>
      <dgm:spPr/>
      <dgm:t>
        <a:bodyPr/>
        <a:lstStyle/>
        <a:p>
          <a:endParaRPr lang="en-US"/>
        </a:p>
      </dgm:t>
    </dgm:pt>
    <dgm:pt modelId="{F43A3FC7-DA00-40CD-8DC3-BC7A4990AB02}" type="sibTrans" cxnId="{A9AA2C9F-5191-4AB0-AD44-87F89F92164C}">
      <dgm:prSet/>
      <dgm:spPr/>
      <dgm:t>
        <a:bodyPr/>
        <a:lstStyle/>
        <a:p>
          <a:endParaRPr lang="en-US"/>
        </a:p>
      </dgm:t>
    </dgm:pt>
    <dgm:pt modelId="{78F137C9-5D1C-4B5D-889D-DBB02A45497F}">
      <dgm:prSet/>
      <dgm:spPr/>
      <dgm:t>
        <a:bodyPr/>
        <a:lstStyle/>
        <a:p>
          <a:r>
            <a:rPr lang="en-US"/>
            <a:t>Shift</a:t>
          </a:r>
        </a:p>
      </dgm:t>
    </dgm:pt>
    <dgm:pt modelId="{3F6CE371-B559-4492-B2E6-AFF14382AD94}" type="parTrans" cxnId="{786BCBC5-9C7A-4DC8-987F-47CF28FCCD40}">
      <dgm:prSet/>
      <dgm:spPr/>
      <dgm:t>
        <a:bodyPr/>
        <a:lstStyle/>
        <a:p>
          <a:endParaRPr lang="en-US"/>
        </a:p>
      </dgm:t>
    </dgm:pt>
    <dgm:pt modelId="{9E6953E5-9C92-4F7E-B9F8-505DD42CA052}" type="sibTrans" cxnId="{786BCBC5-9C7A-4DC8-987F-47CF28FCCD40}">
      <dgm:prSet/>
      <dgm:spPr/>
      <dgm:t>
        <a:bodyPr/>
        <a:lstStyle/>
        <a:p>
          <a:endParaRPr lang="en-US"/>
        </a:p>
      </dgm:t>
    </dgm:pt>
    <dgm:pt modelId="{441E3473-F018-4201-B7D8-58DB8EF8B201}">
      <dgm:prSet/>
      <dgm:spPr/>
      <dgm:t>
        <a:bodyPr/>
        <a:lstStyle/>
        <a:p>
          <a:r>
            <a:rPr lang="en-US"/>
            <a:t>Shift your lens</a:t>
          </a:r>
        </a:p>
      </dgm:t>
    </dgm:pt>
    <dgm:pt modelId="{FB702674-8BB2-4ED5-8993-7FB537BF6835}" type="parTrans" cxnId="{2B5F8297-31EA-41C4-BECF-98A9FD633304}">
      <dgm:prSet/>
      <dgm:spPr/>
      <dgm:t>
        <a:bodyPr/>
        <a:lstStyle/>
        <a:p>
          <a:endParaRPr lang="en-US"/>
        </a:p>
      </dgm:t>
    </dgm:pt>
    <dgm:pt modelId="{99BB2C51-8176-48B1-9343-0644963E3C58}" type="sibTrans" cxnId="{2B5F8297-31EA-41C4-BECF-98A9FD633304}">
      <dgm:prSet/>
      <dgm:spPr/>
      <dgm:t>
        <a:bodyPr/>
        <a:lstStyle/>
        <a:p>
          <a:endParaRPr lang="en-US"/>
        </a:p>
      </dgm:t>
    </dgm:pt>
    <dgm:pt modelId="{2ECF9D1E-6969-47EB-BE44-6A68FE6CF6D2}">
      <dgm:prSet/>
      <dgm:spPr/>
      <dgm:t>
        <a:bodyPr/>
        <a:lstStyle/>
        <a:p>
          <a:r>
            <a:rPr lang="en-US"/>
            <a:t>Is adversity a problem for you or an opportunity?</a:t>
          </a:r>
        </a:p>
      </dgm:t>
    </dgm:pt>
    <dgm:pt modelId="{326C4865-E0CA-4BE4-AB8C-6011AF756BCF}" type="parTrans" cxnId="{592ADD8A-6A99-4A63-A2BF-DB2F64884038}">
      <dgm:prSet/>
      <dgm:spPr/>
      <dgm:t>
        <a:bodyPr/>
        <a:lstStyle/>
        <a:p>
          <a:endParaRPr lang="en-US"/>
        </a:p>
      </dgm:t>
    </dgm:pt>
    <dgm:pt modelId="{C3632E62-6BE9-420D-BAD6-3CF4013E2027}" type="sibTrans" cxnId="{592ADD8A-6A99-4A63-A2BF-DB2F64884038}">
      <dgm:prSet/>
      <dgm:spPr/>
      <dgm:t>
        <a:bodyPr/>
        <a:lstStyle/>
        <a:p>
          <a:endParaRPr lang="en-US"/>
        </a:p>
      </dgm:t>
    </dgm:pt>
    <dgm:pt modelId="{CDE7B4FF-DCAA-4FEE-A80E-DAEA5022E8AE}">
      <dgm:prSet/>
      <dgm:spPr/>
      <dgm:t>
        <a:bodyPr/>
        <a:lstStyle/>
        <a:p>
          <a:r>
            <a:rPr lang="en-US"/>
            <a:t>Sense</a:t>
          </a:r>
        </a:p>
      </dgm:t>
    </dgm:pt>
    <dgm:pt modelId="{3AA9810A-6F51-4C1D-81CC-F524DC95DE31}" type="parTrans" cxnId="{19F69A3D-8CD4-4476-95E9-33AEAACA9803}">
      <dgm:prSet/>
      <dgm:spPr/>
      <dgm:t>
        <a:bodyPr/>
        <a:lstStyle/>
        <a:p>
          <a:endParaRPr lang="en-US"/>
        </a:p>
      </dgm:t>
    </dgm:pt>
    <dgm:pt modelId="{B3BC92B4-C3D0-4053-9BA1-7159DE1683A6}" type="sibTrans" cxnId="{19F69A3D-8CD4-4476-95E9-33AEAACA9803}">
      <dgm:prSet/>
      <dgm:spPr/>
      <dgm:t>
        <a:bodyPr/>
        <a:lstStyle/>
        <a:p>
          <a:endParaRPr lang="en-US"/>
        </a:p>
      </dgm:t>
    </dgm:pt>
    <dgm:pt modelId="{B94EB833-4D02-4749-92AA-AFA88E77DDCB}">
      <dgm:prSet/>
      <dgm:spPr/>
      <dgm:t>
        <a:bodyPr/>
        <a:lstStyle/>
        <a:p>
          <a:r>
            <a:rPr lang="en-US"/>
            <a:t>Sense of purpose</a:t>
          </a:r>
        </a:p>
      </dgm:t>
    </dgm:pt>
    <dgm:pt modelId="{0F9118A7-C103-4253-B45D-77D641573BE5}" type="parTrans" cxnId="{FB19D209-CDA5-4841-9CD2-CABBEAB4B3B6}">
      <dgm:prSet/>
      <dgm:spPr/>
      <dgm:t>
        <a:bodyPr/>
        <a:lstStyle/>
        <a:p>
          <a:endParaRPr lang="en-US"/>
        </a:p>
      </dgm:t>
    </dgm:pt>
    <dgm:pt modelId="{26D0BFF4-E94A-46AA-96B5-4CCDFE4D0AC6}" type="sibTrans" cxnId="{FB19D209-CDA5-4841-9CD2-CABBEAB4B3B6}">
      <dgm:prSet/>
      <dgm:spPr/>
      <dgm:t>
        <a:bodyPr/>
        <a:lstStyle/>
        <a:p>
          <a:endParaRPr lang="en-US"/>
        </a:p>
      </dgm:t>
    </dgm:pt>
    <dgm:pt modelId="{6DB5E377-D015-4DA3-92CC-4E082BCEEEE3}">
      <dgm:prSet/>
      <dgm:spPr/>
      <dgm:t>
        <a:bodyPr/>
        <a:lstStyle/>
        <a:p>
          <a:r>
            <a:rPr lang="en-US"/>
            <a:t>What gives your life meaning (your personal “why”)</a:t>
          </a:r>
        </a:p>
      </dgm:t>
    </dgm:pt>
    <dgm:pt modelId="{5B11B1D1-6CDB-42C6-80EC-271C9B18CF75}" type="parTrans" cxnId="{B2D945BD-9B62-4656-9F38-E5E7BC76DCEF}">
      <dgm:prSet/>
      <dgm:spPr/>
      <dgm:t>
        <a:bodyPr/>
        <a:lstStyle/>
        <a:p>
          <a:endParaRPr lang="en-US"/>
        </a:p>
      </dgm:t>
    </dgm:pt>
    <dgm:pt modelId="{59C295DA-F314-48FF-9B5C-3382ECDC05FC}" type="sibTrans" cxnId="{B2D945BD-9B62-4656-9F38-E5E7BC76DCEF}">
      <dgm:prSet/>
      <dgm:spPr/>
      <dgm:t>
        <a:bodyPr/>
        <a:lstStyle/>
        <a:p>
          <a:endParaRPr lang="en-US"/>
        </a:p>
      </dgm:t>
    </dgm:pt>
    <dgm:pt modelId="{369369F9-770D-458E-ABFE-D84BC150931A}">
      <dgm:prSet/>
      <dgm:spPr/>
      <dgm:t>
        <a:bodyPr/>
        <a:lstStyle/>
        <a:p>
          <a:r>
            <a:rPr lang="en-US"/>
            <a:t>Look for linkages between the challenge that may relate to your larger life purpose</a:t>
          </a:r>
        </a:p>
      </dgm:t>
    </dgm:pt>
    <dgm:pt modelId="{90FC465C-8527-46E9-8ADB-D3BDCF77257F}" type="parTrans" cxnId="{EA93E42B-7E0A-4F8D-B483-048CC71BE94B}">
      <dgm:prSet/>
      <dgm:spPr/>
      <dgm:t>
        <a:bodyPr/>
        <a:lstStyle/>
        <a:p>
          <a:endParaRPr lang="en-US"/>
        </a:p>
      </dgm:t>
    </dgm:pt>
    <dgm:pt modelId="{0FF85861-3C92-4596-8266-C43ABEE5DEB9}" type="sibTrans" cxnId="{EA93E42B-7E0A-4F8D-B483-048CC71BE94B}">
      <dgm:prSet/>
      <dgm:spPr/>
      <dgm:t>
        <a:bodyPr/>
        <a:lstStyle/>
        <a:p>
          <a:endParaRPr lang="en-US"/>
        </a:p>
      </dgm:t>
    </dgm:pt>
    <dgm:pt modelId="{119CE247-95D2-41B9-8B91-78D188D60E20}">
      <dgm:prSet/>
      <dgm:spPr/>
      <dgm:t>
        <a:bodyPr/>
        <a:lstStyle/>
        <a:p>
          <a:r>
            <a:rPr lang="en-US"/>
            <a:t>Be</a:t>
          </a:r>
        </a:p>
      </dgm:t>
    </dgm:pt>
    <dgm:pt modelId="{E489BB30-541B-411E-A7A3-238338E6E896}" type="parTrans" cxnId="{6B2E294E-0F13-40A5-A653-8EF0CBE54295}">
      <dgm:prSet/>
      <dgm:spPr/>
      <dgm:t>
        <a:bodyPr/>
        <a:lstStyle/>
        <a:p>
          <a:endParaRPr lang="en-US"/>
        </a:p>
      </dgm:t>
    </dgm:pt>
    <dgm:pt modelId="{C6A5CCC8-A2AF-4065-B04A-27874D954755}" type="sibTrans" cxnId="{6B2E294E-0F13-40A5-A653-8EF0CBE54295}">
      <dgm:prSet/>
      <dgm:spPr/>
      <dgm:t>
        <a:bodyPr/>
        <a:lstStyle/>
        <a:p>
          <a:endParaRPr lang="en-US"/>
        </a:p>
      </dgm:t>
    </dgm:pt>
    <dgm:pt modelId="{57EC29BC-45A6-4D03-B622-B15221548434}">
      <dgm:prSet/>
      <dgm:spPr/>
      <dgm:t>
        <a:bodyPr/>
        <a:lstStyle/>
        <a:p>
          <a:r>
            <a:rPr lang="en-US"/>
            <a:t>Be purposeful</a:t>
          </a:r>
        </a:p>
      </dgm:t>
    </dgm:pt>
    <dgm:pt modelId="{E93807DD-E4B8-4CA0-81B0-2FAC5167A4FE}" type="parTrans" cxnId="{99A8A435-B05A-438F-86A8-ADC5E4F49A97}">
      <dgm:prSet/>
      <dgm:spPr/>
      <dgm:t>
        <a:bodyPr/>
        <a:lstStyle/>
        <a:p>
          <a:endParaRPr lang="en-US"/>
        </a:p>
      </dgm:t>
    </dgm:pt>
    <dgm:pt modelId="{2AF820C0-8F4C-4DB0-A514-A5472666A62F}" type="sibTrans" cxnId="{99A8A435-B05A-438F-86A8-ADC5E4F49A97}">
      <dgm:prSet/>
      <dgm:spPr/>
      <dgm:t>
        <a:bodyPr/>
        <a:lstStyle/>
        <a:p>
          <a:endParaRPr lang="en-US"/>
        </a:p>
      </dgm:t>
    </dgm:pt>
    <dgm:pt modelId="{0FD11C41-C3AF-4CED-A215-FD6CA83D376E}">
      <dgm:prSet/>
      <dgm:spPr/>
      <dgm:t>
        <a:bodyPr/>
        <a:lstStyle/>
        <a:p>
          <a:r>
            <a:rPr lang="en-US"/>
            <a:t>Mindfulness</a:t>
          </a:r>
        </a:p>
      </dgm:t>
    </dgm:pt>
    <dgm:pt modelId="{3F0F715B-2E46-45CD-B5CF-8685513991E4}" type="parTrans" cxnId="{2E525BA3-ABA5-4601-A43F-DC7A9FDD4C68}">
      <dgm:prSet/>
      <dgm:spPr/>
      <dgm:t>
        <a:bodyPr/>
        <a:lstStyle/>
        <a:p>
          <a:endParaRPr lang="en-US"/>
        </a:p>
      </dgm:t>
    </dgm:pt>
    <dgm:pt modelId="{0F187434-BD0F-4CF1-A26B-8CAB28082326}" type="sibTrans" cxnId="{2E525BA3-ABA5-4601-A43F-DC7A9FDD4C68}">
      <dgm:prSet/>
      <dgm:spPr/>
      <dgm:t>
        <a:bodyPr/>
        <a:lstStyle/>
        <a:p>
          <a:endParaRPr lang="en-US"/>
        </a:p>
      </dgm:t>
    </dgm:pt>
    <dgm:pt modelId="{8600F4CF-DF49-45A3-90F5-FF94A52453EB}" type="pres">
      <dgm:prSet presAssocID="{D1C8148E-EBEC-4458-8D31-3434FA116A7B}" presName="Name0" presStyleCnt="0">
        <dgm:presLayoutVars>
          <dgm:dir/>
          <dgm:animLvl val="lvl"/>
          <dgm:resizeHandles val="exact"/>
        </dgm:presLayoutVars>
      </dgm:prSet>
      <dgm:spPr/>
    </dgm:pt>
    <dgm:pt modelId="{A20219DB-E6D3-4585-8B7E-E909640AB3F1}" type="pres">
      <dgm:prSet presAssocID="{3F72E672-6708-41B6-9222-0D0C38891FB7}" presName="linNode" presStyleCnt="0"/>
      <dgm:spPr/>
    </dgm:pt>
    <dgm:pt modelId="{B88BCAD7-649B-4329-953F-D450E068CB86}" type="pres">
      <dgm:prSet presAssocID="{3F72E672-6708-41B6-9222-0D0C38891FB7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4E260E03-35B8-4077-B610-33EB5864BDFC}" type="pres">
      <dgm:prSet presAssocID="{3F72E672-6708-41B6-9222-0D0C38891FB7}" presName="descendantText" presStyleLbl="alignAccFollowNode1" presStyleIdx="0" presStyleCnt="4">
        <dgm:presLayoutVars>
          <dgm:bulletEnabled/>
        </dgm:presLayoutVars>
      </dgm:prSet>
      <dgm:spPr/>
    </dgm:pt>
    <dgm:pt modelId="{D0B4AE14-D3BF-4F02-B286-F9F77B3C36C6}" type="pres">
      <dgm:prSet presAssocID="{3707422A-C0E3-447C-B268-8EF0F13F2577}" presName="sp" presStyleCnt="0"/>
      <dgm:spPr/>
    </dgm:pt>
    <dgm:pt modelId="{533D5FE7-D8E7-4DA3-822F-A67163FB590B}" type="pres">
      <dgm:prSet presAssocID="{78F137C9-5D1C-4B5D-889D-DBB02A45497F}" presName="linNode" presStyleCnt="0"/>
      <dgm:spPr/>
    </dgm:pt>
    <dgm:pt modelId="{EDA5C68A-58F7-4452-8C4D-54A157269151}" type="pres">
      <dgm:prSet presAssocID="{78F137C9-5D1C-4B5D-889D-DBB02A45497F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D72F28A6-590D-4202-A1D5-60FEE5E3DCC1}" type="pres">
      <dgm:prSet presAssocID="{78F137C9-5D1C-4B5D-889D-DBB02A45497F}" presName="descendantText" presStyleLbl="alignAccFollowNode1" presStyleIdx="1" presStyleCnt="4">
        <dgm:presLayoutVars>
          <dgm:bulletEnabled/>
        </dgm:presLayoutVars>
      </dgm:prSet>
      <dgm:spPr/>
    </dgm:pt>
    <dgm:pt modelId="{52820CD6-7A9A-4DAD-9104-91F097E7645B}" type="pres">
      <dgm:prSet presAssocID="{9E6953E5-9C92-4F7E-B9F8-505DD42CA052}" presName="sp" presStyleCnt="0"/>
      <dgm:spPr/>
    </dgm:pt>
    <dgm:pt modelId="{EA724C5B-A9E0-44E1-A77E-E8055CF70496}" type="pres">
      <dgm:prSet presAssocID="{CDE7B4FF-DCAA-4FEE-A80E-DAEA5022E8AE}" presName="linNode" presStyleCnt="0"/>
      <dgm:spPr/>
    </dgm:pt>
    <dgm:pt modelId="{C67D8E71-AF6A-46BE-BB90-765C9B3CB612}" type="pres">
      <dgm:prSet presAssocID="{CDE7B4FF-DCAA-4FEE-A80E-DAEA5022E8AE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AC05A92E-A9EF-4B38-A624-A8CC49C18F29}" type="pres">
      <dgm:prSet presAssocID="{CDE7B4FF-DCAA-4FEE-A80E-DAEA5022E8AE}" presName="descendantText" presStyleLbl="alignAccFollowNode1" presStyleIdx="2" presStyleCnt="4">
        <dgm:presLayoutVars>
          <dgm:bulletEnabled/>
        </dgm:presLayoutVars>
      </dgm:prSet>
      <dgm:spPr/>
    </dgm:pt>
    <dgm:pt modelId="{3244CF27-0DDA-45D9-B700-262425F70A5B}" type="pres">
      <dgm:prSet presAssocID="{B3BC92B4-C3D0-4053-9BA1-7159DE1683A6}" presName="sp" presStyleCnt="0"/>
      <dgm:spPr/>
    </dgm:pt>
    <dgm:pt modelId="{AB984FA0-CF29-47B3-99C4-1938ECD6DA7A}" type="pres">
      <dgm:prSet presAssocID="{119CE247-95D2-41B9-8B91-78D188D60E20}" presName="linNode" presStyleCnt="0"/>
      <dgm:spPr/>
    </dgm:pt>
    <dgm:pt modelId="{EA7290FB-279D-43AC-8F10-D9561877B5FD}" type="pres">
      <dgm:prSet presAssocID="{119CE247-95D2-41B9-8B91-78D188D60E20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A3419C00-E7DE-49A9-8BEE-DABD0E837A76}" type="pres">
      <dgm:prSet presAssocID="{119CE247-95D2-41B9-8B91-78D188D60E20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FB19D209-CDA5-4841-9CD2-CABBEAB4B3B6}" srcId="{CDE7B4FF-DCAA-4FEE-A80E-DAEA5022E8AE}" destId="{B94EB833-4D02-4749-92AA-AFA88E77DDCB}" srcOrd="0" destOrd="0" parTransId="{0F9118A7-C103-4253-B45D-77D641573BE5}" sibTransId="{26D0BFF4-E94A-46AA-96B5-4CCDFE4D0AC6}"/>
    <dgm:cxn modelId="{97A5B614-2778-4B90-B261-712EDBE779EF}" type="presOf" srcId="{6DB5E377-D015-4DA3-92CC-4E082BCEEEE3}" destId="{AC05A92E-A9EF-4B38-A624-A8CC49C18F29}" srcOrd="0" destOrd="1" presId="urn:microsoft.com/office/officeart/2016/7/layout/VerticalSolidActionList"/>
    <dgm:cxn modelId="{6C85031D-99F9-4B73-96F3-78D7E2768479}" type="presOf" srcId="{119CE247-95D2-41B9-8B91-78D188D60E20}" destId="{EA7290FB-279D-43AC-8F10-D9561877B5FD}" srcOrd="0" destOrd="0" presId="urn:microsoft.com/office/officeart/2016/7/layout/VerticalSolidActionList"/>
    <dgm:cxn modelId="{BE97C928-0399-4326-8252-35A25D94389D}" type="presOf" srcId="{B94EB833-4D02-4749-92AA-AFA88E77DDCB}" destId="{AC05A92E-A9EF-4B38-A624-A8CC49C18F29}" srcOrd="0" destOrd="0" presId="urn:microsoft.com/office/officeart/2016/7/layout/VerticalSolidActionList"/>
    <dgm:cxn modelId="{6C7C7D2A-EE29-4F76-B570-4BB58E923EB5}" type="presOf" srcId="{57EC29BC-45A6-4D03-B622-B15221548434}" destId="{A3419C00-E7DE-49A9-8BEE-DABD0E837A76}" srcOrd="0" destOrd="0" presId="urn:microsoft.com/office/officeart/2016/7/layout/VerticalSolidActionList"/>
    <dgm:cxn modelId="{EA93E42B-7E0A-4F8D-B483-048CC71BE94B}" srcId="{B94EB833-4D02-4749-92AA-AFA88E77DDCB}" destId="{369369F9-770D-458E-ABFE-D84BC150931A}" srcOrd="1" destOrd="0" parTransId="{90FC465C-8527-46E9-8ADB-D3BDCF77257F}" sibTransId="{0FF85861-3C92-4596-8266-C43ABEE5DEB9}"/>
    <dgm:cxn modelId="{99A8A435-B05A-438F-86A8-ADC5E4F49A97}" srcId="{119CE247-95D2-41B9-8B91-78D188D60E20}" destId="{57EC29BC-45A6-4D03-B622-B15221548434}" srcOrd="0" destOrd="0" parTransId="{E93807DD-E4B8-4CA0-81B0-2FAC5167A4FE}" sibTransId="{2AF820C0-8F4C-4DB0-A514-A5472666A62F}"/>
    <dgm:cxn modelId="{5FD93C3C-D367-4F3F-B4E5-2E47ADF31992}" type="presOf" srcId="{CDE7B4FF-DCAA-4FEE-A80E-DAEA5022E8AE}" destId="{C67D8E71-AF6A-46BE-BB90-765C9B3CB612}" srcOrd="0" destOrd="0" presId="urn:microsoft.com/office/officeart/2016/7/layout/VerticalSolidActionList"/>
    <dgm:cxn modelId="{19F69A3D-8CD4-4476-95E9-33AEAACA9803}" srcId="{D1C8148E-EBEC-4458-8D31-3434FA116A7B}" destId="{CDE7B4FF-DCAA-4FEE-A80E-DAEA5022E8AE}" srcOrd="2" destOrd="0" parTransId="{3AA9810A-6F51-4C1D-81CC-F524DC95DE31}" sibTransId="{B3BC92B4-C3D0-4053-9BA1-7159DE1683A6}"/>
    <dgm:cxn modelId="{61DB6C67-51D2-4904-8A33-0BF60C5220C6}" type="presOf" srcId="{441E3473-F018-4201-B7D8-58DB8EF8B201}" destId="{D72F28A6-590D-4202-A1D5-60FEE5E3DCC1}" srcOrd="0" destOrd="0" presId="urn:microsoft.com/office/officeart/2016/7/layout/VerticalSolidActionList"/>
    <dgm:cxn modelId="{6B2E294E-0F13-40A5-A653-8EF0CBE54295}" srcId="{D1C8148E-EBEC-4458-8D31-3434FA116A7B}" destId="{119CE247-95D2-41B9-8B91-78D188D60E20}" srcOrd="3" destOrd="0" parTransId="{E489BB30-541B-411E-A7A3-238338E6E896}" sibTransId="{C6A5CCC8-A2AF-4065-B04A-27874D954755}"/>
    <dgm:cxn modelId="{94C1E352-7516-40B4-AE5B-856CF5EF772B}" type="presOf" srcId="{D1C8148E-EBEC-4458-8D31-3434FA116A7B}" destId="{8600F4CF-DF49-45A3-90F5-FF94A52453EB}" srcOrd="0" destOrd="0" presId="urn:microsoft.com/office/officeart/2016/7/layout/VerticalSolidActionList"/>
    <dgm:cxn modelId="{A1B96076-534A-4184-8879-1140F7B79AF4}" type="presOf" srcId="{2ECF9D1E-6969-47EB-BE44-6A68FE6CF6D2}" destId="{D72F28A6-590D-4202-A1D5-60FEE5E3DCC1}" srcOrd="0" destOrd="1" presId="urn:microsoft.com/office/officeart/2016/7/layout/VerticalSolidActionList"/>
    <dgm:cxn modelId="{A4600958-8113-4F10-8136-110F779341C3}" type="presOf" srcId="{0FD11C41-C3AF-4CED-A215-FD6CA83D376E}" destId="{A3419C00-E7DE-49A9-8BEE-DABD0E837A76}" srcOrd="0" destOrd="1" presId="urn:microsoft.com/office/officeart/2016/7/layout/VerticalSolidActionList"/>
    <dgm:cxn modelId="{C753B058-6D2D-42BC-A53D-7ED24159D77D}" srcId="{D1C8148E-EBEC-4458-8D31-3434FA116A7B}" destId="{3F72E672-6708-41B6-9222-0D0C38891FB7}" srcOrd="0" destOrd="0" parTransId="{71BB929F-67AA-40F1-A864-A58F132FDE2C}" sibTransId="{3707422A-C0E3-447C-B268-8EF0F13F2577}"/>
    <dgm:cxn modelId="{60A2877D-34BA-48DB-8B3C-E13F6C9AE840}" type="presOf" srcId="{3F72E672-6708-41B6-9222-0D0C38891FB7}" destId="{B88BCAD7-649B-4329-953F-D450E068CB86}" srcOrd="0" destOrd="0" presId="urn:microsoft.com/office/officeart/2016/7/layout/VerticalSolidActionList"/>
    <dgm:cxn modelId="{592ADD8A-6A99-4A63-A2BF-DB2F64884038}" srcId="{441E3473-F018-4201-B7D8-58DB8EF8B201}" destId="{2ECF9D1E-6969-47EB-BE44-6A68FE6CF6D2}" srcOrd="0" destOrd="0" parTransId="{326C4865-E0CA-4BE4-AB8C-6011AF756BCF}" sibTransId="{C3632E62-6BE9-420D-BAD6-3CF4013E2027}"/>
    <dgm:cxn modelId="{8AF72893-F645-4597-B416-E420F874B059}" type="presOf" srcId="{F5592ABA-E78D-45CA-8950-761A16F09364}" destId="{4E260E03-35B8-4077-B610-33EB5864BDFC}" srcOrd="0" destOrd="1" presId="urn:microsoft.com/office/officeart/2016/7/layout/VerticalSolidActionList"/>
    <dgm:cxn modelId="{2B5F8297-31EA-41C4-BECF-98A9FD633304}" srcId="{78F137C9-5D1C-4B5D-889D-DBB02A45497F}" destId="{441E3473-F018-4201-B7D8-58DB8EF8B201}" srcOrd="0" destOrd="0" parTransId="{FB702674-8BB2-4ED5-8993-7FB537BF6835}" sibTransId="{99BB2C51-8176-48B1-9343-0644963E3C58}"/>
    <dgm:cxn modelId="{89178E9C-21F5-4AF4-B2D4-4A096EA72173}" srcId="{3F72E672-6708-41B6-9222-0D0C38891FB7}" destId="{A6891583-7E59-4535-9CA2-A8005EA3CA5B}" srcOrd="0" destOrd="0" parTransId="{7A32BE93-BAF1-49EF-80AA-62D7F2E03B2E}" sibTransId="{6D5CFA62-A15C-447A-B805-DD7BC3CD6946}"/>
    <dgm:cxn modelId="{A9AA2C9F-5191-4AB0-AD44-87F89F92164C}" srcId="{A6891583-7E59-4535-9CA2-A8005EA3CA5B}" destId="{F5592ABA-E78D-45CA-8950-761A16F09364}" srcOrd="0" destOrd="0" parTransId="{0287A1AF-5C04-4282-A5C1-5C3E5CC01E2C}" sibTransId="{F43A3FC7-DA00-40CD-8DC3-BC7A4990AB02}"/>
    <dgm:cxn modelId="{56A7D5A1-292F-4B8C-9FCF-BFBA9FBF27B5}" type="presOf" srcId="{A6891583-7E59-4535-9CA2-A8005EA3CA5B}" destId="{4E260E03-35B8-4077-B610-33EB5864BDFC}" srcOrd="0" destOrd="0" presId="urn:microsoft.com/office/officeart/2016/7/layout/VerticalSolidActionList"/>
    <dgm:cxn modelId="{2E525BA3-ABA5-4601-A43F-DC7A9FDD4C68}" srcId="{57EC29BC-45A6-4D03-B622-B15221548434}" destId="{0FD11C41-C3AF-4CED-A215-FD6CA83D376E}" srcOrd="0" destOrd="0" parTransId="{3F0F715B-2E46-45CD-B5CF-8685513991E4}" sibTransId="{0F187434-BD0F-4CF1-A26B-8CAB28082326}"/>
    <dgm:cxn modelId="{B2D945BD-9B62-4656-9F38-E5E7BC76DCEF}" srcId="{B94EB833-4D02-4749-92AA-AFA88E77DDCB}" destId="{6DB5E377-D015-4DA3-92CC-4E082BCEEEE3}" srcOrd="0" destOrd="0" parTransId="{5B11B1D1-6CDB-42C6-80EC-271C9B18CF75}" sibTransId="{59C295DA-F314-48FF-9B5C-3382ECDC05FC}"/>
    <dgm:cxn modelId="{786BCBC5-9C7A-4DC8-987F-47CF28FCCD40}" srcId="{D1C8148E-EBEC-4458-8D31-3434FA116A7B}" destId="{78F137C9-5D1C-4B5D-889D-DBB02A45497F}" srcOrd="1" destOrd="0" parTransId="{3F6CE371-B559-4492-B2E6-AFF14382AD94}" sibTransId="{9E6953E5-9C92-4F7E-B9F8-505DD42CA052}"/>
    <dgm:cxn modelId="{2271FEDA-5381-4AB9-9091-2713D72FB4BA}" type="presOf" srcId="{78F137C9-5D1C-4B5D-889D-DBB02A45497F}" destId="{EDA5C68A-58F7-4452-8C4D-54A157269151}" srcOrd="0" destOrd="0" presId="urn:microsoft.com/office/officeart/2016/7/layout/VerticalSolidActionList"/>
    <dgm:cxn modelId="{2C8214FF-4C3C-45F0-9BA7-0F0199D6B12D}" type="presOf" srcId="{369369F9-770D-458E-ABFE-D84BC150931A}" destId="{AC05A92E-A9EF-4B38-A624-A8CC49C18F29}" srcOrd="0" destOrd="2" presId="urn:microsoft.com/office/officeart/2016/7/layout/VerticalSolidActionList"/>
    <dgm:cxn modelId="{F4642E38-162C-48B9-BC6A-270DA5D9380D}" type="presParOf" srcId="{8600F4CF-DF49-45A3-90F5-FF94A52453EB}" destId="{A20219DB-E6D3-4585-8B7E-E909640AB3F1}" srcOrd="0" destOrd="0" presId="urn:microsoft.com/office/officeart/2016/7/layout/VerticalSolidActionList"/>
    <dgm:cxn modelId="{6DB349E9-3CF3-49D9-8D95-80294CC52651}" type="presParOf" srcId="{A20219DB-E6D3-4585-8B7E-E909640AB3F1}" destId="{B88BCAD7-649B-4329-953F-D450E068CB86}" srcOrd="0" destOrd="0" presId="urn:microsoft.com/office/officeart/2016/7/layout/VerticalSolidActionList"/>
    <dgm:cxn modelId="{C857614B-5C7B-4B95-B0F2-0C7ADDDDA9A3}" type="presParOf" srcId="{A20219DB-E6D3-4585-8B7E-E909640AB3F1}" destId="{4E260E03-35B8-4077-B610-33EB5864BDFC}" srcOrd="1" destOrd="0" presId="urn:microsoft.com/office/officeart/2016/7/layout/VerticalSolidActionList"/>
    <dgm:cxn modelId="{FEFAF8CA-AFC9-4287-A1C4-0299688D636B}" type="presParOf" srcId="{8600F4CF-DF49-45A3-90F5-FF94A52453EB}" destId="{D0B4AE14-D3BF-4F02-B286-F9F77B3C36C6}" srcOrd="1" destOrd="0" presId="urn:microsoft.com/office/officeart/2016/7/layout/VerticalSolidActionList"/>
    <dgm:cxn modelId="{A3DF24A5-9124-4EE0-B372-53EB485CE971}" type="presParOf" srcId="{8600F4CF-DF49-45A3-90F5-FF94A52453EB}" destId="{533D5FE7-D8E7-4DA3-822F-A67163FB590B}" srcOrd="2" destOrd="0" presId="urn:microsoft.com/office/officeart/2016/7/layout/VerticalSolidActionList"/>
    <dgm:cxn modelId="{0BB7FA59-B0AA-4E2F-9284-4DAD6C6AC743}" type="presParOf" srcId="{533D5FE7-D8E7-4DA3-822F-A67163FB590B}" destId="{EDA5C68A-58F7-4452-8C4D-54A157269151}" srcOrd="0" destOrd="0" presId="urn:microsoft.com/office/officeart/2016/7/layout/VerticalSolidActionList"/>
    <dgm:cxn modelId="{67A3698F-5276-4613-B30D-F654695BE498}" type="presParOf" srcId="{533D5FE7-D8E7-4DA3-822F-A67163FB590B}" destId="{D72F28A6-590D-4202-A1D5-60FEE5E3DCC1}" srcOrd="1" destOrd="0" presId="urn:microsoft.com/office/officeart/2016/7/layout/VerticalSolidActionList"/>
    <dgm:cxn modelId="{84589090-2FB4-4A45-B489-E84A8249F7BC}" type="presParOf" srcId="{8600F4CF-DF49-45A3-90F5-FF94A52453EB}" destId="{52820CD6-7A9A-4DAD-9104-91F097E7645B}" srcOrd="3" destOrd="0" presId="urn:microsoft.com/office/officeart/2016/7/layout/VerticalSolidActionList"/>
    <dgm:cxn modelId="{56069D72-8496-4069-A46C-F1339211B0D9}" type="presParOf" srcId="{8600F4CF-DF49-45A3-90F5-FF94A52453EB}" destId="{EA724C5B-A9E0-44E1-A77E-E8055CF70496}" srcOrd="4" destOrd="0" presId="urn:microsoft.com/office/officeart/2016/7/layout/VerticalSolidActionList"/>
    <dgm:cxn modelId="{CDF7CE28-2DE3-4686-8797-4F05CA0D5353}" type="presParOf" srcId="{EA724C5B-A9E0-44E1-A77E-E8055CF70496}" destId="{C67D8E71-AF6A-46BE-BB90-765C9B3CB612}" srcOrd="0" destOrd="0" presId="urn:microsoft.com/office/officeart/2016/7/layout/VerticalSolidActionList"/>
    <dgm:cxn modelId="{B2CE44D6-6ECF-4EA8-AE32-E80E3EF63D7F}" type="presParOf" srcId="{EA724C5B-A9E0-44E1-A77E-E8055CF70496}" destId="{AC05A92E-A9EF-4B38-A624-A8CC49C18F29}" srcOrd="1" destOrd="0" presId="urn:microsoft.com/office/officeart/2016/7/layout/VerticalSolidActionList"/>
    <dgm:cxn modelId="{A5876C3D-4F94-48D9-8083-5D95E992584C}" type="presParOf" srcId="{8600F4CF-DF49-45A3-90F5-FF94A52453EB}" destId="{3244CF27-0DDA-45D9-B700-262425F70A5B}" srcOrd="5" destOrd="0" presId="urn:microsoft.com/office/officeart/2016/7/layout/VerticalSolidActionList"/>
    <dgm:cxn modelId="{653333E4-C58E-4D73-80B6-92E8FA132A8C}" type="presParOf" srcId="{8600F4CF-DF49-45A3-90F5-FF94A52453EB}" destId="{AB984FA0-CF29-47B3-99C4-1938ECD6DA7A}" srcOrd="6" destOrd="0" presId="urn:microsoft.com/office/officeart/2016/7/layout/VerticalSolidActionList"/>
    <dgm:cxn modelId="{0224647F-F6F0-42A9-B482-20176F6BFAEF}" type="presParOf" srcId="{AB984FA0-CF29-47B3-99C4-1938ECD6DA7A}" destId="{EA7290FB-279D-43AC-8F10-D9561877B5FD}" srcOrd="0" destOrd="0" presId="urn:microsoft.com/office/officeart/2016/7/layout/VerticalSolidActionList"/>
    <dgm:cxn modelId="{7C4E8690-3591-418A-9A40-40E74CB746FF}" type="presParOf" srcId="{AB984FA0-CF29-47B3-99C4-1938ECD6DA7A}" destId="{A3419C00-E7DE-49A9-8BEE-DABD0E837A76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16D23-F449-4A33-9AB7-591F3E14C651}">
      <dsp:nvSpPr>
        <dsp:cNvPr id="0" name=""/>
        <dsp:cNvSpPr/>
      </dsp:nvSpPr>
      <dsp:spPr>
        <a:xfrm>
          <a:off x="3253" y="977584"/>
          <a:ext cx="1585621" cy="1006869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1C0D7D-7B7C-4F67-BC1E-77F4E8A69012}">
      <dsp:nvSpPr>
        <dsp:cNvPr id="0" name=""/>
        <dsp:cNvSpPr/>
      </dsp:nvSpPr>
      <dsp:spPr>
        <a:xfrm>
          <a:off x="179434" y="1144955"/>
          <a:ext cx="1585621" cy="1006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Denial</a:t>
          </a:r>
        </a:p>
      </dsp:txBody>
      <dsp:txXfrm>
        <a:off x="208924" y="1174445"/>
        <a:ext cx="1526641" cy="947889"/>
      </dsp:txXfrm>
    </dsp:sp>
    <dsp:sp modelId="{1EF7D146-ADAA-4BC5-9B68-DC56BFEBFC08}">
      <dsp:nvSpPr>
        <dsp:cNvPr id="0" name=""/>
        <dsp:cNvSpPr/>
      </dsp:nvSpPr>
      <dsp:spPr>
        <a:xfrm>
          <a:off x="1941235" y="977584"/>
          <a:ext cx="1585621" cy="1006869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D51D2E-DE27-455F-80FB-7DAF3CBB3C68}">
      <dsp:nvSpPr>
        <dsp:cNvPr id="0" name=""/>
        <dsp:cNvSpPr/>
      </dsp:nvSpPr>
      <dsp:spPr>
        <a:xfrm>
          <a:off x="2117415" y="1144955"/>
          <a:ext cx="1585621" cy="1006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Resistance</a:t>
          </a:r>
        </a:p>
      </dsp:txBody>
      <dsp:txXfrm>
        <a:off x="2146905" y="1174445"/>
        <a:ext cx="1526641" cy="947889"/>
      </dsp:txXfrm>
    </dsp:sp>
    <dsp:sp modelId="{ED475304-A01C-47F7-B389-189043D4903D}">
      <dsp:nvSpPr>
        <dsp:cNvPr id="0" name=""/>
        <dsp:cNvSpPr/>
      </dsp:nvSpPr>
      <dsp:spPr>
        <a:xfrm>
          <a:off x="3879217" y="977584"/>
          <a:ext cx="1585621" cy="1006869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933435-ACBB-4BF0-BB95-949D3B87B061}">
      <dsp:nvSpPr>
        <dsp:cNvPr id="0" name=""/>
        <dsp:cNvSpPr/>
      </dsp:nvSpPr>
      <dsp:spPr>
        <a:xfrm>
          <a:off x="4055397" y="1144955"/>
          <a:ext cx="1585621" cy="1006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Exploration</a:t>
          </a:r>
        </a:p>
      </dsp:txBody>
      <dsp:txXfrm>
        <a:off x="4084887" y="1174445"/>
        <a:ext cx="1526641" cy="947889"/>
      </dsp:txXfrm>
    </dsp:sp>
    <dsp:sp modelId="{92E28118-5C51-4936-9BA2-B07CD5EB2673}">
      <dsp:nvSpPr>
        <dsp:cNvPr id="0" name=""/>
        <dsp:cNvSpPr/>
      </dsp:nvSpPr>
      <dsp:spPr>
        <a:xfrm>
          <a:off x="5817199" y="977584"/>
          <a:ext cx="1585621" cy="10068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5135E5-0A85-401F-88B6-4D77A557511A}">
      <dsp:nvSpPr>
        <dsp:cNvPr id="0" name=""/>
        <dsp:cNvSpPr/>
      </dsp:nvSpPr>
      <dsp:spPr>
        <a:xfrm>
          <a:off x="5993379" y="1144955"/>
          <a:ext cx="1585621" cy="1006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Acceptance</a:t>
          </a:r>
        </a:p>
      </dsp:txBody>
      <dsp:txXfrm>
        <a:off x="6022869" y="1174445"/>
        <a:ext cx="1526641" cy="947889"/>
      </dsp:txXfrm>
    </dsp:sp>
    <dsp:sp modelId="{E9B5E4A0-3FCE-4911-815A-3192D6C18BCB}">
      <dsp:nvSpPr>
        <dsp:cNvPr id="0" name=""/>
        <dsp:cNvSpPr/>
      </dsp:nvSpPr>
      <dsp:spPr>
        <a:xfrm>
          <a:off x="7755181" y="977584"/>
          <a:ext cx="1585621" cy="100686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5EE10F-E262-42A1-9ADB-E482477C1E2E}">
      <dsp:nvSpPr>
        <dsp:cNvPr id="0" name=""/>
        <dsp:cNvSpPr/>
      </dsp:nvSpPr>
      <dsp:spPr>
        <a:xfrm>
          <a:off x="7931361" y="1144955"/>
          <a:ext cx="1585621" cy="1006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Transformation</a:t>
          </a:r>
        </a:p>
      </dsp:txBody>
      <dsp:txXfrm>
        <a:off x="7960851" y="1174445"/>
        <a:ext cx="1526641" cy="9478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BAB95-0C03-482C-BAA5-66FE7901EB14}">
      <dsp:nvSpPr>
        <dsp:cNvPr id="0" name=""/>
        <dsp:cNvSpPr/>
      </dsp:nvSpPr>
      <dsp:spPr>
        <a:xfrm>
          <a:off x="0" y="4913"/>
          <a:ext cx="5913437" cy="8494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Awareness</a:t>
          </a:r>
        </a:p>
      </dsp:txBody>
      <dsp:txXfrm>
        <a:off x="41465" y="46378"/>
        <a:ext cx="5830507" cy="766490"/>
      </dsp:txXfrm>
    </dsp:sp>
    <dsp:sp modelId="{BE85F051-789B-4D5D-8FB5-7991BC6FFCB6}">
      <dsp:nvSpPr>
        <dsp:cNvPr id="0" name=""/>
        <dsp:cNvSpPr/>
      </dsp:nvSpPr>
      <dsp:spPr>
        <a:xfrm>
          <a:off x="0" y="949373"/>
          <a:ext cx="5913437" cy="849420"/>
        </a:xfrm>
        <a:prstGeom prst="roundRect">
          <a:avLst/>
        </a:prstGeom>
        <a:gradFill rotWithShape="0">
          <a:gsLst>
            <a:gs pos="0">
              <a:schemeClr val="accent2">
                <a:hueOff val="-256933"/>
                <a:satOff val="209"/>
                <a:lumOff val="-132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256933"/>
                <a:satOff val="209"/>
                <a:lumOff val="-132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256933"/>
                <a:satOff val="209"/>
                <a:lumOff val="-132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Desire</a:t>
          </a:r>
        </a:p>
      </dsp:txBody>
      <dsp:txXfrm>
        <a:off x="41465" y="990838"/>
        <a:ext cx="5830507" cy="766490"/>
      </dsp:txXfrm>
    </dsp:sp>
    <dsp:sp modelId="{534553C9-6DDD-4C35-AC8F-A1C721E3F4DC}">
      <dsp:nvSpPr>
        <dsp:cNvPr id="0" name=""/>
        <dsp:cNvSpPr/>
      </dsp:nvSpPr>
      <dsp:spPr>
        <a:xfrm>
          <a:off x="0" y="1893833"/>
          <a:ext cx="5913437" cy="849420"/>
        </a:xfrm>
        <a:prstGeom prst="roundRect">
          <a:avLst/>
        </a:prstGeom>
        <a:gradFill rotWithShape="0">
          <a:gsLst>
            <a:gs pos="0">
              <a:schemeClr val="accent2">
                <a:hueOff val="-513866"/>
                <a:satOff val="419"/>
                <a:lumOff val="-264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513866"/>
                <a:satOff val="419"/>
                <a:lumOff val="-2647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513866"/>
                <a:satOff val="419"/>
                <a:lumOff val="-2647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Knowledge</a:t>
          </a:r>
        </a:p>
      </dsp:txBody>
      <dsp:txXfrm>
        <a:off x="41465" y="1935298"/>
        <a:ext cx="5830507" cy="766490"/>
      </dsp:txXfrm>
    </dsp:sp>
    <dsp:sp modelId="{1D54F2EF-4CF4-44B0-9735-EDF7FF88196A}">
      <dsp:nvSpPr>
        <dsp:cNvPr id="0" name=""/>
        <dsp:cNvSpPr/>
      </dsp:nvSpPr>
      <dsp:spPr>
        <a:xfrm>
          <a:off x="0" y="2838294"/>
          <a:ext cx="5913437" cy="849420"/>
        </a:xfrm>
        <a:prstGeom prst="roundRect">
          <a:avLst/>
        </a:prstGeom>
        <a:gradFill rotWithShape="0">
          <a:gsLst>
            <a:gs pos="0">
              <a:schemeClr val="accent2">
                <a:hueOff val="-770798"/>
                <a:satOff val="628"/>
                <a:lumOff val="-397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770798"/>
                <a:satOff val="628"/>
                <a:lumOff val="-397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770798"/>
                <a:satOff val="628"/>
                <a:lumOff val="-397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Ability</a:t>
          </a:r>
        </a:p>
      </dsp:txBody>
      <dsp:txXfrm>
        <a:off x="41465" y="2879759"/>
        <a:ext cx="5830507" cy="766490"/>
      </dsp:txXfrm>
    </dsp:sp>
    <dsp:sp modelId="{AE0E2AB1-EB20-4789-8098-76A3FCC08D66}">
      <dsp:nvSpPr>
        <dsp:cNvPr id="0" name=""/>
        <dsp:cNvSpPr/>
      </dsp:nvSpPr>
      <dsp:spPr>
        <a:xfrm>
          <a:off x="0" y="3782754"/>
          <a:ext cx="5913437" cy="849420"/>
        </a:xfrm>
        <a:prstGeom prst="roundRect">
          <a:avLst/>
        </a:prstGeom>
        <a:gradFill rotWithShape="0">
          <a:gsLst>
            <a:gs pos="0">
              <a:schemeClr val="accent2">
                <a:hueOff val="-1027731"/>
                <a:satOff val="838"/>
                <a:lumOff val="-529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027731"/>
                <a:satOff val="838"/>
                <a:lumOff val="-529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027731"/>
                <a:satOff val="838"/>
                <a:lumOff val="-529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Reinforcement</a:t>
          </a:r>
        </a:p>
      </dsp:txBody>
      <dsp:txXfrm>
        <a:off x="41465" y="3824219"/>
        <a:ext cx="5830507" cy="7664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C7D7E-5969-4FAE-9BA2-2E389E540006}">
      <dsp:nvSpPr>
        <dsp:cNvPr id="0" name=""/>
        <dsp:cNvSpPr/>
      </dsp:nvSpPr>
      <dsp:spPr>
        <a:xfrm>
          <a:off x="3866434" y="757"/>
          <a:ext cx="1787368" cy="893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1. Assess</a:t>
          </a:r>
        </a:p>
      </dsp:txBody>
      <dsp:txXfrm>
        <a:off x="3892609" y="26932"/>
        <a:ext cx="1735018" cy="841334"/>
      </dsp:txXfrm>
    </dsp:sp>
    <dsp:sp modelId="{54499EA2-EE75-4719-8658-51FB27E4D053}">
      <dsp:nvSpPr>
        <dsp:cNvPr id="0" name=""/>
        <dsp:cNvSpPr/>
      </dsp:nvSpPr>
      <dsp:spPr>
        <a:xfrm rot="3600000">
          <a:off x="5032624" y="1568424"/>
          <a:ext cx="929795" cy="31278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126461" y="1630982"/>
        <a:ext cx="742121" cy="187673"/>
      </dsp:txXfrm>
    </dsp:sp>
    <dsp:sp modelId="{75D9D186-B5F1-4FEE-8483-A85D6EF774BD}">
      <dsp:nvSpPr>
        <dsp:cNvPr id="0" name=""/>
        <dsp:cNvSpPr/>
      </dsp:nvSpPr>
      <dsp:spPr>
        <a:xfrm>
          <a:off x="5341240" y="2555196"/>
          <a:ext cx="1787368" cy="893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2.Act</a:t>
          </a:r>
        </a:p>
      </dsp:txBody>
      <dsp:txXfrm>
        <a:off x="5367415" y="2581371"/>
        <a:ext cx="1735018" cy="841334"/>
      </dsp:txXfrm>
    </dsp:sp>
    <dsp:sp modelId="{3B46EA24-8D44-4892-9702-407767B43012}">
      <dsp:nvSpPr>
        <dsp:cNvPr id="0" name=""/>
        <dsp:cNvSpPr/>
      </dsp:nvSpPr>
      <dsp:spPr>
        <a:xfrm rot="10800000">
          <a:off x="4295220" y="2845644"/>
          <a:ext cx="929795" cy="31278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4389057" y="2908202"/>
        <a:ext cx="742121" cy="187673"/>
      </dsp:txXfrm>
    </dsp:sp>
    <dsp:sp modelId="{4A1EF445-E08D-4FFC-A813-C153E191B350}">
      <dsp:nvSpPr>
        <dsp:cNvPr id="0" name=""/>
        <dsp:cNvSpPr/>
      </dsp:nvSpPr>
      <dsp:spPr>
        <a:xfrm>
          <a:off x="2391627" y="2555196"/>
          <a:ext cx="1787368" cy="893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3.Evolve</a:t>
          </a:r>
        </a:p>
      </dsp:txBody>
      <dsp:txXfrm>
        <a:off x="2417802" y="2581371"/>
        <a:ext cx="1735018" cy="841334"/>
      </dsp:txXfrm>
    </dsp:sp>
    <dsp:sp modelId="{049522D7-AACE-4ABF-BB11-88D45ECE54AA}">
      <dsp:nvSpPr>
        <dsp:cNvPr id="0" name=""/>
        <dsp:cNvSpPr/>
      </dsp:nvSpPr>
      <dsp:spPr>
        <a:xfrm rot="18000000">
          <a:off x="3557817" y="1568424"/>
          <a:ext cx="929795" cy="31278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651654" y="1630982"/>
        <a:ext cx="742121" cy="1876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DBC80-1BAD-4774-9A44-3DE8468F39C8}">
      <dsp:nvSpPr>
        <dsp:cNvPr id="0" name=""/>
        <dsp:cNvSpPr/>
      </dsp:nvSpPr>
      <dsp:spPr>
        <a:xfrm>
          <a:off x="1920875" y="1499"/>
          <a:ext cx="7683500" cy="65775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081" tIns="167070" rIns="149081" bIns="16707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Seek credible information</a:t>
          </a:r>
        </a:p>
      </dsp:txBody>
      <dsp:txXfrm>
        <a:off x="1920875" y="1499"/>
        <a:ext cx="7683500" cy="657755"/>
      </dsp:txXfrm>
    </dsp:sp>
    <dsp:sp modelId="{2378D0C0-87A2-48BA-AD78-643D243382F1}">
      <dsp:nvSpPr>
        <dsp:cNvPr id="0" name=""/>
        <dsp:cNvSpPr/>
      </dsp:nvSpPr>
      <dsp:spPr>
        <a:xfrm>
          <a:off x="0" y="1499"/>
          <a:ext cx="1920875" cy="65775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46" tIns="64972" rIns="101646" bIns="64972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Seek</a:t>
          </a:r>
        </a:p>
      </dsp:txBody>
      <dsp:txXfrm>
        <a:off x="0" y="1499"/>
        <a:ext cx="1920875" cy="657755"/>
      </dsp:txXfrm>
    </dsp:sp>
    <dsp:sp modelId="{83F24F3A-0DF6-4D85-B47C-D9BD87A102E1}">
      <dsp:nvSpPr>
        <dsp:cNvPr id="0" name=""/>
        <dsp:cNvSpPr/>
      </dsp:nvSpPr>
      <dsp:spPr>
        <a:xfrm>
          <a:off x="1920875" y="698720"/>
          <a:ext cx="7683500" cy="65775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081" tIns="167070" rIns="149081" bIns="16707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Use appropriate communication channels</a:t>
          </a:r>
        </a:p>
      </dsp:txBody>
      <dsp:txXfrm>
        <a:off x="1920875" y="698720"/>
        <a:ext cx="7683500" cy="657755"/>
      </dsp:txXfrm>
    </dsp:sp>
    <dsp:sp modelId="{C2019C12-1098-4FAE-8BD0-9B126E6CEBE6}">
      <dsp:nvSpPr>
        <dsp:cNvPr id="0" name=""/>
        <dsp:cNvSpPr/>
      </dsp:nvSpPr>
      <dsp:spPr>
        <a:xfrm>
          <a:off x="0" y="698720"/>
          <a:ext cx="1920875" cy="65775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46" tIns="64972" rIns="101646" bIns="64972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Use</a:t>
          </a:r>
        </a:p>
      </dsp:txBody>
      <dsp:txXfrm>
        <a:off x="0" y="698720"/>
        <a:ext cx="1920875" cy="657755"/>
      </dsp:txXfrm>
    </dsp:sp>
    <dsp:sp modelId="{B1115B35-2DD5-4E4E-BAE9-2B2BF52DF8FC}">
      <dsp:nvSpPr>
        <dsp:cNvPr id="0" name=""/>
        <dsp:cNvSpPr/>
      </dsp:nvSpPr>
      <dsp:spPr>
        <a:xfrm>
          <a:off x="1920875" y="1395941"/>
          <a:ext cx="7683500" cy="65775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081" tIns="167070" rIns="149081" bIns="16707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Explain what your organization is doing about the crisis</a:t>
          </a:r>
        </a:p>
      </dsp:txBody>
      <dsp:txXfrm>
        <a:off x="1920875" y="1395941"/>
        <a:ext cx="7683500" cy="657755"/>
      </dsp:txXfrm>
    </dsp:sp>
    <dsp:sp modelId="{C4A64CD7-F9AD-4686-B269-4EC89E313F6F}">
      <dsp:nvSpPr>
        <dsp:cNvPr id="0" name=""/>
        <dsp:cNvSpPr/>
      </dsp:nvSpPr>
      <dsp:spPr>
        <a:xfrm>
          <a:off x="0" y="1395941"/>
          <a:ext cx="1920875" cy="65775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46" tIns="64972" rIns="101646" bIns="64972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Explain</a:t>
          </a:r>
        </a:p>
      </dsp:txBody>
      <dsp:txXfrm>
        <a:off x="0" y="1395941"/>
        <a:ext cx="1920875" cy="657755"/>
      </dsp:txXfrm>
    </dsp:sp>
    <dsp:sp modelId="{66439F1D-AA58-4DA6-9A8C-835393FEAF5C}">
      <dsp:nvSpPr>
        <dsp:cNvPr id="0" name=""/>
        <dsp:cNvSpPr/>
      </dsp:nvSpPr>
      <dsp:spPr>
        <a:xfrm>
          <a:off x="1920875" y="2093162"/>
          <a:ext cx="7683500" cy="65775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081" tIns="167070" rIns="149081" bIns="16707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Be present, visible and available</a:t>
          </a:r>
        </a:p>
      </dsp:txBody>
      <dsp:txXfrm>
        <a:off x="1920875" y="2093162"/>
        <a:ext cx="7683500" cy="657755"/>
      </dsp:txXfrm>
    </dsp:sp>
    <dsp:sp modelId="{55A1B1D0-1382-4740-A43B-7A4C7A8223DB}">
      <dsp:nvSpPr>
        <dsp:cNvPr id="0" name=""/>
        <dsp:cNvSpPr/>
      </dsp:nvSpPr>
      <dsp:spPr>
        <a:xfrm>
          <a:off x="0" y="2093162"/>
          <a:ext cx="1920875" cy="65775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46" tIns="64972" rIns="101646" bIns="64972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Be</a:t>
          </a:r>
        </a:p>
      </dsp:txBody>
      <dsp:txXfrm>
        <a:off x="0" y="2093162"/>
        <a:ext cx="1920875" cy="657755"/>
      </dsp:txXfrm>
    </dsp:sp>
    <dsp:sp modelId="{8632C90A-0EE2-42AD-B7DC-E889CB5F0CE2}">
      <dsp:nvSpPr>
        <dsp:cNvPr id="0" name=""/>
        <dsp:cNvSpPr/>
      </dsp:nvSpPr>
      <dsp:spPr>
        <a:xfrm>
          <a:off x="1920875" y="2790383"/>
          <a:ext cx="7683500" cy="657755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081" tIns="167070" rIns="149081" bIns="16707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Dedicate organizational resources for future crises</a:t>
          </a:r>
        </a:p>
      </dsp:txBody>
      <dsp:txXfrm>
        <a:off x="1920875" y="2790383"/>
        <a:ext cx="7683500" cy="657755"/>
      </dsp:txXfrm>
    </dsp:sp>
    <dsp:sp modelId="{490E69A7-286B-4C98-B173-131AB8140677}">
      <dsp:nvSpPr>
        <dsp:cNvPr id="0" name=""/>
        <dsp:cNvSpPr/>
      </dsp:nvSpPr>
      <dsp:spPr>
        <a:xfrm>
          <a:off x="0" y="2790383"/>
          <a:ext cx="1920875" cy="65775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46" tIns="64972" rIns="101646" bIns="64972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Dedicate</a:t>
          </a:r>
        </a:p>
      </dsp:txBody>
      <dsp:txXfrm>
        <a:off x="0" y="2790383"/>
        <a:ext cx="1920875" cy="6577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8117A-A083-4F63-A9A1-9CA02068F4AA}">
      <dsp:nvSpPr>
        <dsp:cNvPr id="0" name=""/>
        <dsp:cNvSpPr/>
      </dsp:nvSpPr>
      <dsp:spPr>
        <a:xfrm>
          <a:off x="0" y="0"/>
          <a:ext cx="7395368" cy="620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This is what I know………….. This is what I don’t know…..</a:t>
          </a:r>
        </a:p>
      </dsp:txBody>
      <dsp:txXfrm>
        <a:off x="18187" y="18187"/>
        <a:ext cx="6652681" cy="584560"/>
      </dsp:txXfrm>
    </dsp:sp>
    <dsp:sp modelId="{F7AAE394-99DA-4B52-8538-FD7432D45EDA}">
      <dsp:nvSpPr>
        <dsp:cNvPr id="0" name=""/>
        <dsp:cNvSpPr/>
      </dsp:nvSpPr>
      <dsp:spPr>
        <a:xfrm>
          <a:off x="552251" y="707175"/>
          <a:ext cx="7395368" cy="620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What are you hearing?</a:t>
          </a:r>
        </a:p>
      </dsp:txBody>
      <dsp:txXfrm>
        <a:off x="570438" y="725362"/>
        <a:ext cx="6403135" cy="584560"/>
      </dsp:txXfrm>
    </dsp:sp>
    <dsp:sp modelId="{D0AD557E-B983-4AE4-B3E4-EF8598CC1345}">
      <dsp:nvSpPr>
        <dsp:cNvPr id="0" name=""/>
        <dsp:cNvSpPr/>
      </dsp:nvSpPr>
      <dsp:spPr>
        <a:xfrm>
          <a:off x="1104503" y="1414351"/>
          <a:ext cx="7395368" cy="620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This is what I am going to do…..</a:t>
          </a:r>
        </a:p>
      </dsp:txBody>
      <dsp:txXfrm>
        <a:off x="1122690" y="1432538"/>
        <a:ext cx="6403135" cy="584560"/>
      </dsp:txXfrm>
    </dsp:sp>
    <dsp:sp modelId="{1F09AA4D-B83B-4F77-AE17-7BA9D158E27F}">
      <dsp:nvSpPr>
        <dsp:cNvPr id="0" name=""/>
        <dsp:cNvSpPr/>
      </dsp:nvSpPr>
      <dsp:spPr>
        <a:xfrm>
          <a:off x="1656754" y="2121527"/>
          <a:ext cx="7395368" cy="620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This is what I need you to do……</a:t>
          </a:r>
        </a:p>
      </dsp:txBody>
      <dsp:txXfrm>
        <a:off x="1674941" y="2139714"/>
        <a:ext cx="6403135" cy="584560"/>
      </dsp:txXfrm>
    </dsp:sp>
    <dsp:sp modelId="{A23E17F2-4C64-436F-88C9-940708D79F87}">
      <dsp:nvSpPr>
        <dsp:cNvPr id="0" name=""/>
        <dsp:cNvSpPr/>
      </dsp:nvSpPr>
      <dsp:spPr>
        <a:xfrm>
          <a:off x="2209006" y="2828703"/>
          <a:ext cx="7395368" cy="620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Any questions? </a:t>
          </a:r>
        </a:p>
      </dsp:txBody>
      <dsp:txXfrm>
        <a:off x="2227193" y="2846890"/>
        <a:ext cx="6403135" cy="584560"/>
      </dsp:txXfrm>
    </dsp:sp>
    <dsp:sp modelId="{BB30853D-5A56-4E4A-BD8C-12715FB50E40}">
      <dsp:nvSpPr>
        <dsp:cNvPr id="0" name=""/>
        <dsp:cNvSpPr/>
      </dsp:nvSpPr>
      <dsp:spPr>
        <a:xfrm>
          <a:off x="6991761" y="453627"/>
          <a:ext cx="403607" cy="4036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082573" y="453627"/>
        <a:ext cx="221983" cy="303714"/>
      </dsp:txXfrm>
    </dsp:sp>
    <dsp:sp modelId="{F78FFCC0-5CE0-421D-8C54-07CD5C9A6F2C}">
      <dsp:nvSpPr>
        <dsp:cNvPr id="0" name=""/>
        <dsp:cNvSpPr/>
      </dsp:nvSpPr>
      <dsp:spPr>
        <a:xfrm>
          <a:off x="7544012" y="1160803"/>
          <a:ext cx="403607" cy="40360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634824" y="1160803"/>
        <a:ext cx="221983" cy="303714"/>
      </dsp:txXfrm>
    </dsp:sp>
    <dsp:sp modelId="{BE72FAF3-A520-4BBD-A059-AFF9E576B24B}">
      <dsp:nvSpPr>
        <dsp:cNvPr id="0" name=""/>
        <dsp:cNvSpPr/>
      </dsp:nvSpPr>
      <dsp:spPr>
        <a:xfrm>
          <a:off x="8096264" y="1857630"/>
          <a:ext cx="403607" cy="40360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8187076" y="1857630"/>
        <a:ext cx="221983" cy="303714"/>
      </dsp:txXfrm>
    </dsp:sp>
    <dsp:sp modelId="{16D0EC9D-24B9-45F6-B73F-4F801B55FA93}">
      <dsp:nvSpPr>
        <dsp:cNvPr id="0" name=""/>
        <dsp:cNvSpPr/>
      </dsp:nvSpPr>
      <dsp:spPr>
        <a:xfrm>
          <a:off x="8648515" y="2571705"/>
          <a:ext cx="403607" cy="40360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8739327" y="2571705"/>
        <a:ext cx="221983" cy="3037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60E03-35B8-4077-B610-33EB5864BDFC}">
      <dsp:nvSpPr>
        <dsp:cNvPr id="0" name=""/>
        <dsp:cNvSpPr/>
      </dsp:nvSpPr>
      <dsp:spPr>
        <a:xfrm>
          <a:off x="1182687" y="2139"/>
          <a:ext cx="4730749" cy="110832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0" tIns="281515" rIns="91790" bIns="28151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Manage your own energy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Show up, give your best, relinquish attachment to the outcome</a:t>
          </a:r>
        </a:p>
      </dsp:txBody>
      <dsp:txXfrm>
        <a:off x="1182687" y="2139"/>
        <a:ext cx="4730749" cy="1108327"/>
      </dsp:txXfrm>
    </dsp:sp>
    <dsp:sp modelId="{B88BCAD7-649B-4329-953F-D450E068CB86}">
      <dsp:nvSpPr>
        <dsp:cNvPr id="0" name=""/>
        <dsp:cNvSpPr/>
      </dsp:nvSpPr>
      <dsp:spPr>
        <a:xfrm>
          <a:off x="0" y="2139"/>
          <a:ext cx="1182687" cy="110832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584" tIns="109478" rIns="62584" bIns="10947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Manage</a:t>
          </a:r>
        </a:p>
      </dsp:txBody>
      <dsp:txXfrm>
        <a:off x="0" y="2139"/>
        <a:ext cx="1182687" cy="1108327"/>
      </dsp:txXfrm>
    </dsp:sp>
    <dsp:sp modelId="{D72F28A6-590D-4202-A1D5-60FEE5E3DCC1}">
      <dsp:nvSpPr>
        <dsp:cNvPr id="0" name=""/>
        <dsp:cNvSpPr/>
      </dsp:nvSpPr>
      <dsp:spPr>
        <a:xfrm>
          <a:off x="1182687" y="1176966"/>
          <a:ext cx="4730749" cy="1108327"/>
        </a:xfrm>
        <a:prstGeom prst="rect">
          <a:avLst/>
        </a:prstGeom>
        <a:solidFill>
          <a:schemeClr val="accent5">
            <a:tint val="40000"/>
            <a:alpha val="90000"/>
            <a:hueOff val="-495708"/>
            <a:satOff val="7260"/>
            <a:lumOff val="91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495708"/>
              <a:satOff val="7260"/>
              <a:lumOff val="9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0" tIns="281515" rIns="91790" bIns="28151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Shift your lens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Is adversity a problem for you or an opportunity?</a:t>
          </a:r>
        </a:p>
      </dsp:txBody>
      <dsp:txXfrm>
        <a:off x="1182687" y="1176966"/>
        <a:ext cx="4730749" cy="1108327"/>
      </dsp:txXfrm>
    </dsp:sp>
    <dsp:sp modelId="{EDA5C68A-58F7-4452-8C4D-54A157269151}">
      <dsp:nvSpPr>
        <dsp:cNvPr id="0" name=""/>
        <dsp:cNvSpPr/>
      </dsp:nvSpPr>
      <dsp:spPr>
        <a:xfrm>
          <a:off x="0" y="1176966"/>
          <a:ext cx="1182687" cy="1108327"/>
        </a:xfrm>
        <a:prstGeom prst="rect">
          <a:avLst/>
        </a:prstGeom>
        <a:gradFill rotWithShape="0">
          <a:gsLst>
            <a:gs pos="0">
              <a:schemeClr val="accent5">
                <a:hueOff val="-369420"/>
                <a:satOff val="-244"/>
                <a:lumOff val="385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369420"/>
                <a:satOff val="-244"/>
                <a:lumOff val="385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369420"/>
                <a:satOff val="-244"/>
                <a:lumOff val="385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369420"/>
              <a:satOff val="-244"/>
              <a:lumOff val="38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584" tIns="109478" rIns="62584" bIns="10947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Shift</a:t>
          </a:r>
        </a:p>
      </dsp:txBody>
      <dsp:txXfrm>
        <a:off x="0" y="1176966"/>
        <a:ext cx="1182687" cy="1108327"/>
      </dsp:txXfrm>
    </dsp:sp>
    <dsp:sp modelId="{AC05A92E-A9EF-4B38-A624-A8CC49C18F29}">
      <dsp:nvSpPr>
        <dsp:cNvPr id="0" name=""/>
        <dsp:cNvSpPr/>
      </dsp:nvSpPr>
      <dsp:spPr>
        <a:xfrm>
          <a:off x="1182687" y="2351793"/>
          <a:ext cx="4730749" cy="1108327"/>
        </a:xfrm>
        <a:prstGeom prst="rect">
          <a:avLst/>
        </a:prstGeom>
        <a:solidFill>
          <a:schemeClr val="accent5">
            <a:tint val="40000"/>
            <a:alpha val="90000"/>
            <a:hueOff val="-991416"/>
            <a:satOff val="14521"/>
            <a:lumOff val="182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991416"/>
              <a:satOff val="14521"/>
              <a:lumOff val="18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0" tIns="281515" rIns="91790" bIns="28151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Sense of purpose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What gives your life meaning (your personal “why”)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Look for linkages between the challenge that may relate to your larger life purpose</a:t>
          </a:r>
        </a:p>
      </dsp:txBody>
      <dsp:txXfrm>
        <a:off x="1182687" y="2351793"/>
        <a:ext cx="4730749" cy="1108327"/>
      </dsp:txXfrm>
    </dsp:sp>
    <dsp:sp modelId="{C67D8E71-AF6A-46BE-BB90-765C9B3CB612}">
      <dsp:nvSpPr>
        <dsp:cNvPr id="0" name=""/>
        <dsp:cNvSpPr/>
      </dsp:nvSpPr>
      <dsp:spPr>
        <a:xfrm>
          <a:off x="0" y="2351793"/>
          <a:ext cx="1182687" cy="1108327"/>
        </a:xfrm>
        <a:prstGeom prst="rect">
          <a:avLst/>
        </a:prstGeom>
        <a:gradFill rotWithShape="0">
          <a:gsLst>
            <a:gs pos="0">
              <a:schemeClr val="accent5">
                <a:hueOff val="-738840"/>
                <a:satOff val="-489"/>
                <a:lumOff val="771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738840"/>
                <a:satOff val="-489"/>
                <a:lumOff val="771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738840"/>
                <a:satOff val="-489"/>
                <a:lumOff val="771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738840"/>
              <a:satOff val="-489"/>
              <a:lumOff val="771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584" tIns="109478" rIns="62584" bIns="10947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Sense</a:t>
          </a:r>
        </a:p>
      </dsp:txBody>
      <dsp:txXfrm>
        <a:off x="0" y="2351793"/>
        <a:ext cx="1182687" cy="1108327"/>
      </dsp:txXfrm>
    </dsp:sp>
    <dsp:sp modelId="{A3419C00-E7DE-49A9-8BEE-DABD0E837A76}">
      <dsp:nvSpPr>
        <dsp:cNvPr id="0" name=""/>
        <dsp:cNvSpPr/>
      </dsp:nvSpPr>
      <dsp:spPr>
        <a:xfrm>
          <a:off x="1182687" y="3526620"/>
          <a:ext cx="4730749" cy="1108327"/>
        </a:xfrm>
        <a:prstGeom prst="rect">
          <a:avLst/>
        </a:prstGeom>
        <a:solidFill>
          <a:schemeClr val="accent5">
            <a:tint val="40000"/>
            <a:alpha val="90000"/>
            <a:hueOff val="-1487124"/>
            <a:satOff val="21781"/>
            <a:lumOff val="2742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487124"/>
              <a:satOff val="21781"/>
              <a:lumOff val="274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0" tIns="281515" rIns="91790" bIns="28151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Be purposeful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Mindfulness</a:t>
          </a:r>
        </a:p>
      </dsp:txBody>
      <dsp:txXfrm>
        <a:off x="1182687" y="3526620"/>
        <a:ext cx="4730749" cy="1108327"/>
      </dsp:txXfrm>
    </dsp:sp>
    <dsp:sp modelId="{EA7290FB-279D-43AC-8F10-D9561877B5FD}">
      <dsp:nvSpPr>
        <dsp:cNvPr id="0" name=""/>
        <dsp:cNvSpPr/>
      </dsp:nvSpPr>
      <dsp:spPr>
        <a:xfrm>
          <a:off x="0" y="3526620"/>
          <a:ext cx="1182687" cy="1108327"/>
        </a:xfrm>
        <a:prstGeom prst="rect">
          <a:avLst/>
        </a:prstGeom>
        <a:gradFill rotWithShape="0">
          <a:gsLst>
            <a:gs pos="0">
              <a:schemeClr val="accent5">
                <a:hueOff val="-1108260"/>
                <a:satOff val="-733"/>
                <a:lumOff val="1156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108260"/>
                <a:satOff val="-733"/>
                <a:lumOff val="1156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108260"/>
                <a:satOff val="-733"/>
                <a:lumOff val="1156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1108260"/>
              <a:satOff val="-733"/>
              <a:lumOff val="1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584" tIns="109478" rIns="62584" bIns="10947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Be</a:t>
          </a:r>
        </a:p>
      </dsp:txBody>
      <dsp:txXfrm>
        <a:off x="0" y="3526620"/>
        <a:ext cx="1182687" cy="1108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104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28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47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024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41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581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6/2/2020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24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503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6/2/2020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32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94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9EA15526-7079-4B7B-987C-1B5FAE11A0FF}" type="datetime1">
              <a:rPr lang="en-US" smtClean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48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01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nwethington@forteleader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42FA93-5284-4880-B57B-9B0D2133F1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9998" r="-1" b="-1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3082AF-D9BA-4058-8300-BD82CCAC1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636" y="992221"/>
            <a:ext cx="6247308" cy="4873558"/>
          </a:xfrm>
        </p:spPr>
        <p:txBody>
          <a:bodyPr anchor="ctr">
            <a:normAutofit/>
          </a:bodyPr>
          <a:lstStyle/>
          <a:p>
            <a:r>
              <a:rPr lang="en-US" sz="4800"/>
              <a:t>Leading In Times of Crisis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FDE2D-BF05-461F-9388-6DEDEB83B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056" y="996610"/>
            <a:ext cx="3363901" cy="4864780"/>
          </a:xfrm>
        </p:spPr>
        <p:txBody>
          <a:bodyPr anchor="ctr">
            <a:normAutofit/>
          </a:bodyPr>
          <a:lstStyle/>
          <a:p>
            <a:pPr algn="r"/>
            <a:r>
              <a:rPr lang="en-US" sz="2000"/>
              <a:t>Chorus America Virtual Conference 2020</a:t>
            </a:r>
          </a:p>
          <a:p>
            <a:pPr algn="r"/>
            <a:endParaRPr lang="en-US" sz="2000"/>
          </a:p>
          <a:p>
            <a:pPr algn="r"/>
            <a:r>
              <a:rPr lang="en-US" sz="2000"/>
              <a:t> Nadine Wethington, Forte Leadership LLC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319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E7A6F0-5CD3-481E-B0F2-E7F99FE67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1290DF-4975-4FCD-8B8D-BBC86B836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0E8A1-CFA5-49BE-A4DF-56865A64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1" y="1138228"/>
            <a:ext cx="3202716" cy="3858767"/>
          </a:xfrm>
        </p:spPr>
        <p:txBody>
          <a:bodyPr anchor="ctr">
            <a:normAutofit/>
          </a:bodyPr>
          <a:lstStyle/>
          <a:p>
            <a:r>
              <a:rPr lang="en-US" sz="3600" b="1" dirty="0"/>
              <a:t>How to Triage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7CA18A-A333-4DCB-842B-76827D2EC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00021" y="638300"/>
            <a:ext cx="6409605" cy="4858625"/>
            <a:chOff x="7807230" y="2012810"/>
            <a:chExt cx="3251252" cy="34598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E785FC3-CE7B-46F8-8C7A-EBBF001ED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5069D9A-30C7-4159-880C-DD2BDC510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9FE1511-6E1B-4F0E-8FF0-958527181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9891" y="973636"/>
            <a:ext cx="5769864" cy="4187952"/>
          </a:xfrm>
          <a:prstGeom prst="rect">
            <a:avLst/>
          </a:prstGeom>
          <a:solidFill>
            <a:srgbClr val="FFFFFF"/>
          </a:solidFill>
          <a:ln w="6350">
            <a:solidFill>
              <a:srgbClr val="D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DD42D-EE37-4A82-B23B-7442BCA77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483" y="1138228"/>
            <a:ext cx="5440680" cy="3858768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</a:rPr>
              <a:t>Identify the decision- be specific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</a:rPr>
              <a:t>Gather all relevant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</a:rPr>
              <a:t>Identify the alternatives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</a:rPr>
              <a:t>Weigh the evidence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</a:rPr>
              <a:t>Choose among the alternatives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C73161-1E4E-4E6A-91B2-E885CF8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777388F0-3C55-4750-BA8E-E03F237CF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F97DBC-50EB-4A14-A00F-E5E49639AE1A}"/>
              </a:ext>
            </a:extLst>
          </p:cNvPr>
          <p:cNvSpPr txBox="1"/>
          <p:nvPr/>
        </p:nvSpPr>
        <p:spPr>
          <a:xfrm>
            <a:off x="7751427" y="6363873"/>
            <a:ext cx="433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Adapted from Harvard Business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80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6EB35B-B2EB-4EAB-BDE8-83CAE06A6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3B500F-839E-46D9-A3C4-67DF88656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543D9D-3728-4C3D-9C3B-308EBFBF4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1" y="5008500"/>
            <a:ext cx="9603272" cy="960755"/>
          </a:xfrm>
        </p:spPr>
        <p:txBody>
          <a:bodyPr anchor="t">
            <a:normAutofit/>
          </a:bodyPr>
          <a:lstStyle/>
          <a:p>
            <a:r>
              <a:rPr lang="en-US" dirty="0"/>
              <a:t>How To Execute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F8FFA3-51E9-45EB-B89E-919778E86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4826256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16BEB0-51B9-4A27-AD03-E6C85D470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61183E8-2DE9-4D72-B617-9E9914790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DCE528-4982-4936-A382-5A72E66C5A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972008"/>
              </p:ext>
            </p:extLst>
          </p:nvPr>
        </p:nvGraphicFramePr>
        <p:xfrm>
          <a:off x="1450975" y="933450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5255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86EB35B-B2EB-4EAB-BDE8-83CAE06A6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3B500F-839E-46D9-A3C4-67DF88656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B0EBD0-8D8D-48B2-AFDB-F20FF22E7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1" y="5008500"/>
            <a:ext cx="9603272" cy="960755"/>
          </a:xfrm>
        </p:spPr>
        <p:txBody>
          <a:bodyPr anchor="t">
            <a:normAutofit/>
          </a:bodyPr>
          <a:lstStyle/>
          <a:p>
            <a:r>
              <a:rPr lang="en-US" dirty="0"/>
              <a:t>How To Communicate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5F8FFA3-51E9-45EB-B89E-919778E86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4826256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16BEB0-51B9-4A27-AD03-E6C85D470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B61183E8-2DE9-4D72-B617-9E9914790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E0DDA9-E0E6-4EC0-8F9D-8060293134FE}"/>
              </a:ext>
            </a:extLst>
          </p:cNvPr>
          <p:cNvSpPr txBox="1"/>
          <p:nvPr/>
        </p:nvSpPr>
        <p:spPr>
          <a:xfrm>
            <a:off x="8120543" y="6384022"/>
            <a:ext cx="3847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Adapted from MedStar Health 2017</a:t>
            </a:r>
            <a:endParaRPr lang="en-US"/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11681AB4-A76E-4D94-8E85-BB182A36C7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197052"/>
              </p:ext>
            </p:extLst>
          </p:nvPr>
        </p:nvGraphicFramePr>
        <p:xfrm>
          <a:off x="1450975" y="933450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6244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3B113E-3EC2-4080-937B-C8B216C5E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1" y="1136650"/>
            <a:ext cx="5822950" cy="314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F6D648-46F3-4FF6-AB15-94104AD23E4D}"/>
              </a:ext>
            </a:extLst>
          </p:cNvPr>
          <p:cNvSpPr txBox="1"/>
          <p:nvPr/>
        </p:nvSpPr>
        <p:spPr>
          <a:xfrm>
            <a:off x="7835317" y="6400800"/>
            <a:ext cx="3701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Carrot The Egg and The Bean</a:t>
            </a:r>
          </a:p>
        </p:txBody>
      </p:sp>
    </p:spTree>
    <p:extLst>
      <p:ext uri="{BB962C8B-B14F-4D97-AF65-F5344CB8AC3E}">
        <p14:creationId xmlns:p14="http://schemas.microsoft.com/office/powerpoint/2010/main" val="1421747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E94E3B-CFA4-455A-9673-F46D27D1F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71B8AF-24E1-4CE5-BB2F-6872EEC22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04A606-1314-425A-9B07-CA513C34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dirty="0"/>
              <a:t>But how do I change my environment?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3E6928-1881-40F9-942A-64C25008A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9EE85D1E-6AE6-45FB-8F62-424732BE3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EC9DAD0-4276-4BDF-80D8-C985DFED0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46827CF0-2230-41FD-8518-1B5AD4769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DF5019-E3C9-48EA-BF15-AAA4A4A23C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971554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1092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E7A6F0-5CD3-481E-B0F2-E7F99FE67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1290DF-4975-4FCD-8B8D-BBC86B836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686DC1-75F0-4675-986B-353BE32C7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1" y="1138228"/>
            <a:ext cx="3202716" cy="385876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Mindfulness: </a:t>
            </a:r>
            <a:br>
              <a:rPr lang="en-US" sz="3600" dirty="0"/>
            </a:br>
            <a:r>
              <a:rPr lang="en-US" sz="36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to be fully aware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7CA18A-A333-4DCB-842B-76827D2EC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00021" y="638300"/>
            <a:ext cx="6409605" cy="4858625"/>
            <a:chOff x="7807230" y="2012810"/>
            <a:chExt cx="3251252" cy="3459865"/>
          </a:xfrm>
        </p:grpSpPr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6E785FC3-CE7B-46F8-8C7A-EBBF001ED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5069D9A-30C7-4159-880C-DD2BDC510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9FE1511-6E1B-4F0E-8FF0-958527181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9891" y="973636"/>
            <a:ext cx="5769864" cy="4187952"/>
          </a:xfrm>
          <a:prstGeom prst="rect">
            <a:avLst/>
          </a:prstGeom>
          <a:solidFill>
            <a:srgbClr val="FFFFFF"/>
          </a:solidFill>
          <a:ln w="6350">
            <a:solidFill>
              <a:srgbClr val="D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55933-B31C-4320-B193-855A6FF1B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483" y="1138228"/>
            <a:ext cx="5440680" cy="3858768"/>
          </a:xfrm>
        </p:spPr>
        <p:txBody>
          <a:bodyPr anchor="ctr">
            <a:normAutofit/>
          </a:bodyPr>
          <a:lstStyle/>
          <a:p>
            <a:pPr lvl="1"/>
            <a:r>
              <a:rPr lang="en-US" sz="2800" dirty="0">
                <a:solidFill>
                  <a:srgbClr val="000000"/>
                </a:solidFill>
              </a:rPr>
              <a:t>Pay attention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Be open to new information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Treat yourself as you would treat your very good friend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Focus on your breathing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Be intentional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C73161-1E4E-4E6A-91B2-E885CF8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777388F0-3C55-4750-BA8E-E03F237CF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74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E7A6F0-5CD3-481E-B0F2-E7F99FE67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1290DF-4975-4FCD-8B8D-BBC86B836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849B8E-BA93-4208-BE86-F656A567A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1" y="1138228"/>
            <a:ext cx="3202716" cy="385876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Seven  Mindfulness Exercises In Under a Minute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7CA18A-A333-4DCB-842B-76827D2EC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00021" y="638300"/>
            <a:ext cx="6409605" cy="4858625"/>
            <a:chOff x="7807230" y="2012810"/>
            <a:chExt cx="3251252" cy="34598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785FC3-CE7B-46F8-8C7A-EBBF001ED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5069D9A-30C7-4159-880C-DD2BDC510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9FE1511-6E1B-4F0E-8FF0-958527181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9891" y="973636"/>
            <a:ext cx="5769864" cy="4187952"/>
          </a:xfrm>
          <a:prstGeom prst="rect">
            <a:avLst/>
          </a:prstGeom>
          <a:solidFill>
            <a:srgbClr val="FFFFFF"/>
          </a:solidFill>
          <a:ln w="6350">
            <a:solidFill>
              <a:srgbClr val="D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ABDDF-50DB-4B15-BF92-41056786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483" y="1138228"/>
            <a:ext cx="5440680" cy="385876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Yawn and stretch for 10 seconds every hour</a:t>
            </a:r>
          </a:p>
          <a:p>
            <a:r>
              <a:rPr lang="en-US">
                <a:solidFill>
                  <a:srgbClr val="000000"/>
                </a:solidFill>
              </a:rPr>
              <a:t>Three hugs- three big breaths</a:t>
            </a:r>
          </a:p>
          <a:p>
            <a:r>
              <a:rPr lang="en-US">
                <a:solidFill>
                  <a:srgbClr val="000000"/>
                </a:solidFill>
              </a:rPr>
              <a:t>Stroke your hands</a:t>
            </a:r>
          </a:p>
          <a:p>
            <a:r>
              <a:rPr lang="en-US">
                <a:solidFill>
                  <a:srgbClr val="000000"/>
                </a:solidFill>
              </a:rPr>
              <a:t>Mindfully eat a raisin</a:t>
            </a:r>
          </a:p>
          <a:p>
            <a:r>
              <a:rPr lang="en-US">
                <a:solidFill>
                  <a:srgbClr val="000000"/>
                </a:solidFill>
              </a:rPr>
              <a:t>Clench your fist  ( but don’t breathe into your fingers!)</a:t>
            </a:r>
          </a:p>
          <a:p>
            <a:r>
              <a:rPr lang="en-US">
                <a:solidFill>
                  <a:srgbClr val="000000"/>
                </a:solidFill>
              </a:rPr>
              <a:t>STOP and touch</a:t>
            </a:r>
          </a:p>
          <a:p>
            <a:r>
              <a:rPr lang="en-US">
                <a:solidFill>
                  <a:srgbClr val="000000"/>
                </a:solidFill>
              </a:rPr>
              <a:t>Mindful breathing for a  minute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C73161-1E4E-4E6A-91B2-E885CF8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777388F0-3C55-4750-BA8E-E03F237CF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53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0">
            <a:extLst>
              <a:ext uri="{FF2B5EF4-FFF2-40B4-BE49-F238E27FC236}">
                <a16:creationId xmlns:a16="http://schemas.microsoft.com/office/drawing/2014/main" id="{DB56CED6-ACD4-43B1-BE53-1B579E8C6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" name="Picture 12">
            <a:extLst>
              <a:ext uri="{FF2B5EF4-FFF2-40B4-BE49-F238E27FC236}">
                <a16:creationId xmlns:a16="http://schemas.microsoft.com/office/drawing/2014/main" id="{5B451061-F85B-40DB-92DA-1FD61C70C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35" name="Straight Connector 14">
            <a:extLst>
              <a:ext uri="{FF2B5EF4-FFF2-40B4-BE49-F238E27FC236}">
                <a16:creationId xmlns:a16="http://schemas.microsoft.com/office/drawing/2014/main" id="{D1F836F1-51D4-4090-8E0D-97877F036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6">
            <a:extLst>
              <a:ext uri="{FF2B5EF4-FFF2-40B4-BE49-F238E27FC236}">
                <a16:creationId xmlns:a16="http://schemas.microsoft.com/office/drawing/2014/main" id="{CDE33292-50BA-4AED-A315-7A6ADB4B1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18">
            <a:extLst>
              <a:ext uri="{FF2B5EF4-FFF2-40B4-BE49-F238E27FC236}">
                <a16:creationId xmlns:a16="http://schemas.microsoft.com/office/drawing/2014/main" id="{76E4BAB5-1E32-4A8D-9267-5F504DC3A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275DC33F-A1D5-4703-9DB1-5475B4A54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1652CA-3A07-463E-955B-A5827BB3671F}"/>
              </a:ext>
            </a:extLst>
          </p:cNvPr>
          <p:cNvSpPr txBox="1"/>
          <p:nvPr/>
        </p:nvSpPr>
        <p:spPr>
          <a:xfrm>
            <a:off x="6579648" y="967167"/>
            <a:ext cx="4074306" cy="2374516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latin typeface="+mj-lt"/>
                <a:ea typeface="+mj-ea"/>
                <a:cs typeface="+mj-cs"/>
              </a:rPr>
              <a:t>All Five Senses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1554F6-22C1-47D2-B723-494927261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535" y="805583"/>
            <a:ext cx="4851429" cy="4660762"/>
          </a:xfrm>
          <a:prstGeom prst="rect">
            <a:avLst/>
          </a:prstGeom>
        </p:spPr>
      </p:pic>
      <p:cxnSp>
        <p:nvCxnSpPr>
          <p:cNvPr id="39" name="Straight Connector 22">
            <a:extLst>
              <a:ext uri="{FF2B5EF4-FFF2-40B4-BE49-F238E27FC236}">
                <a16:creationId xmlns:a16="http://schemas.microsoft.com/office/drawing/2014/main" id="{6DF5A714-E4C6-4EE3-9BC2-548640A72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20711" y="807259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0" name="Picture 24">
            <a:extLst>
              <a:ext uri="{FF2B5EF4-FFF2-40B4-BE49-F238E27FC236}">
                <a16:creationId xmlns:a16="http://schemas.microsoft.com/office/drawing/2014/main" id="{E73922A8-74BE-40CD-A466-B8B75DC40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41" name="Straight Connector 26">
            <a:extLst>
              <a:ext uri="{FF2B5EF4-FFF2-40B4-BE49-F238E27FC236}">
                <a16:creationId xmlns:a16="http://schemas.microsoft.com/office/drawing/2014/main" id="{6F964DD5-D368-4DD4-8714-0F21A713E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872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60A96-4002-43B5-B950-EBA41F139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Challenge to you will require courage: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F4952-877B-4A0F-AAEC-FF08C6BE2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Rethink roles</a:t>
            </a:r>
          </a:p>
          <a:p>
            <a:pPr lvl="1"/>
            <a:r>
              <a:rPr lang="en-US" dirty="0"/>
              <a:t>Think about what new roles or titles might make sense for your future</a:t>
            </a:r>
          </a:p>
          <a:p>
            <a:r>
              <a:rPr lang="en-US" dirty="0"/>
              <a:t>Adopt new identities</a:t>
            </a:r>
          </a:p>
          <a:p>
            <a:pPr lvl="1"/>
            <a:r>
              <a:rPr lang="en-US" dirty="0"/>
              <a:t>Leaders should consider and selectively adopt new roles and identities</a:t>
            </a:r>
          </a:p>
          <a:p>
            <a:r>
              <a:rPr lang="en-US" dirty="0"/>
              <a:t>Create new meanings</a:t>
            </a:r>
          </a:p>
          <a:p>
            <a:pPr lvl="1"/>
            <a:r>
              <a:rPr lang="en-US" dirty="0"/>
              <a:t>Develop and share a new internal and external vision for your organization</a:t>
            </a:r>
          </a:p>
          <a:p>
            <a:r>
              <a:rPr lang="en-US" dirty="0"/>
              <a:t>Bring others in:  You do not have to be alone…..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2D97D7-B15F-444F-8E8F-384062142717}"/>
              </a:ext>
            </a:extLst>
          </p:cNvPr>
          <p:cNvSpPr txBox="1"/>
          <p:nvPr/>
        </p:nvSpPr>
        <p:spPr>
          <a:xfrm>
            <a:off x="6375114" y="6318607"/>
            <a:ext cx="5384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Adapted from Center for Creative Leadership 2020</a:t>
            </a:r>
          </a:p>
        </p:txBody>
      </p:sp>
    </p:spTree>
    <p:extLst>
      <p:ext uri="{BB962C8B-B14F-4D97-AF65-F5344CB8AC3E}">
        <p14:creationId xmlns:p14="http://schemas.microsoft.com/office/powerpoint/2010/main" val="4115593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34510A-DB30-456D-9F45-F70101243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E3E4AB-D495-4E09-86D0-3C3F1CD3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D48945-BEE9-473E-9443-A1CE317E2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D6752A-2411-44BF-8C92-DF55B95F3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273B1F1-8E8F-4CB2-87BE-268F9433F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63CCEB-B2A2-4DEB-A39D-7FD23622C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4203E-19C5-40CE-A9BB-2546AA182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072" y="964769"/>
            <a:ext cx="4883751" cy="2376915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r"/>
            <a:r>
              <a:rPr lang="en-US" dirty="0"/>
              <a:t>Nadine Wethington</a:t>
            </a:r>
            <a:br>
              <a:rPr lang="en-US" dirty="0"/>
            </a:br>
            <a:r>
              <a:rPr lang="en-US" dirty="0"/>
              <a:t>Principal </a:t>
            </a:r>
            <a:br>
              <a:rPr lang="en-US" dirty="0"/>
            </a:br>
            <a:r>
              <a:rPr lang="en-US" dirty="0"/>
              <a:t>Forte Leadership LLC</a:t>
            </a:r>
            <a:br>
              <a:rPr lang="en-US" dirty="0"/>
            </a:br>
            <a:r>
              <a:rPr lang="en-US" sz="2400" dirty="0">
                <a:hlinkClick r:id="rId3"/>
              </a:rPr>
              <a:t>nwethington@forteleader.com</a:t>
            </a:r>
            <a:br>
              <a:rPr lang="en-US" sz="2400" dirty="0"/>
            </a:br>
            <a:r>
              <a:rPr lang="en-US" sz="2400" dirty="0"/>
              <a:t>703-447-9213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55A606-F71E-4735-BCC5-18C7F0F20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632238" y="482171"/>
            <a:chExt cx="4641751" cy="514910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8EDC942-D0FE-41AA-AA36-C9BCB0975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8" y="482171"/>
              <a:ext cx="4641751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97B55B2-B530-48AA-9C95-DD0011588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7" y="812507"/>
              <a:ext cx="4001652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2692CB-BAC2-49FA-A3E8-66B3EA781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7603" r="5433" b="-2"/>
          <a:stretch/>
        </p:blipFill>
        <p:spPr>
          <a:xfrm>
            <a:off x="1271223" y="1116345"/>
            <a:ext cx="3362141" cy="3866172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B174EAF-F28D-4139-93E7-B572A6E77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20711" y="807259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C839CEC4-6173-4861-BA5A-F4A586115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DD251F-2758-4109-9C5E-344419732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862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3F45DF-0B7E-4B3C-B281-050A94834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Chaos to Calm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3FBE0F0-863A-45E3-A7E4-2F0F6521D4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35113" y="2202078"/>
            <a:ext cx="4608512" cy="3055506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0978D13-0B7D-4ED7-93CA-D62B3DF214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13600" y="2202078"/>
            <a:ext cx="4197350" cy="305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8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8A4B56A-28BF-494A-B9A0-7212483E8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5EE248-87D5-4C83-A97D-C1754B546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58018E-7F9B-494B-9C5B-8D6CC28EB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1822" y="962902"/>
            <a:ext cx="4087178" cy="2380828"/>
          </a:xfrm>
        </p:spPr>
        <p:txBody>
          <a:bodyPr>
            <a:normAutofit/>
          </a:bodyPr>
          <a:lstStyle/>
          <a:p>
            <a:r>
              <a:rPr lang="en-US" sz="4800" dirty="0"/>
              <a:t>Crisis is       Change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73BF24-D1F3-4181-8C60-4EA9D4CED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5829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Graphic 10" descr="Financial">
            <a:extLst>
              <a:ext uri="{FF2B5EF4-FFF2-40B4-BE49-F238E27FC236}">
                <a16:creationId xmlns:a16="http://schemas.microsoft.com/office/drawing/2014/main" id="{95C3F3A2-A855-48AF-A342-9DC511797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4251" y="805583"/>
            <a:ext cx="4660762" cy="4660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52E10F-3348-4997-8FD3-E6389D562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D381074-0101-41BB-98A9-EE3DC457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351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7580F-C5E1-45DA-AB8F-729F634C0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</p:spPr>
        <p:txBody>
          <a:bodyPr>
            <a:normAutofit/>
          </a:bodyPr>
          <a:lstStyle/>
          <a:p>
            <a:r>
              <a:rPr lang="en-US" dirty="0"/>
              <a:t>How Do We  Adapt to Change?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98D17B-4F8B-4405-AF47-DAABD6B4A120}"/>
              </a:ext>
            </a:extLst>
          </p:cNvPr>
          <p:cNvSpPr txBox="1"/>
          <p:nvPr/>
        </p:nvSpPr>
        <p:spPr>
          <a:xfrm>
            <a:off x="6842589" y="6334863"/>
            <a:ext cx="499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Adapted from Melcrum 2014; Wethington 2019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74FAFFE-830C-432D-A605-E2ACB403A3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830664"/>
              </p:ext>
            </p:extLst>
          </p:nvPr>
        </p:nvGraphicFramePr>
        <p:xfrm>
          <a:off x="1535113" y="2336353"/>
          <a:ext cx="9520237" cy="3129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tar: 5 Points 3">
            <a:extLst>
              <a:ext uri="{FF2B5EF4-FFF2-40B4-BE49-F238E27FC236}">
                <a16:creationId xmlns:a16="http://schemas.microsoft.com/office/drawing/2014/main" id="{53DBF325-3970-4A9D-9877-76D1C552A875}"/>
              </a:ext>
            </a:extLst>
          </p:cNvPr>
          <p:cNvSpPr/>
          <p:nvPr/>
        </p:nvSpPr>
        <p:spPr>
          <a:xfrm>
            <a:off x="9663844" y="2130175"/>
            <a:ext cx="914400" cy="91440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DBC9F85-08FA-4E8E-A502-ABD1965237BD}"/>
              </a:ext>
            </a:extLst>
          </p:cNvPr>
          <p:cNvCxnSpPr/>
          <p:nvPr/>
        </p:nvCxnSpPr>
        <p:spPr>
          <a:xfrm>
            <a:off x="3303142" y="3945276"/>
            <a:ext cx="35445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9818BD0-E07D-428F-AE18-CBB11225FB28}"/>
              </a:ext>
            </a:extLst>
          </p:cNvPr>
          <p:cNvCxnSpPr/>
          <p:nvPr/>
        </p:nvCxnSpPr>
        <p:spPr>
          <a:xfrm>
            <a:off x="5239820" y="4006921"/>
            <a:ext cx="32363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DC17D8F-5E3B-40C7-AFBF-FB2C400A0706}"/>
              </a:ext>
            </a:extLst>
          </p:cNvPr>
          <p:cNvCxnSpPr/>
          <p:nvPr/>
        </p:nvCxnSpPr>
        <p:spPr>
          <a:xfrm>
            <a:off x="7161088" y="4006921"/>
            <a:ext cx="36473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20968BB-19BF-4453-9766-348E5E95D58C}"/>
              </a:ext>
            </a:extLst>
          </p:cNvPr>
          <p:cNvCxnSpPr/>
          <p:nvPr/>
        </p:nvCxnSpPr>
        <p:spPr>
          <a:xfrm>
            <a:off x="9113178" y="4006921"/>
            <a:ext cx="37500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154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87914E-EF7A-40CC-8FE0-07EA3D32E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484" y="1149292"/>
            <a:ext cx="6199465" cy="421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2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4A1185-EB45-41CC-9F4D-5102CCF3D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4FCB01-9021-45CC-86DD-BB7F3CA55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sz="3000"/>
              <a:t>Leadership During Crisis Must Be Transformational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5E83D-87A6-4DF4-A090-5C4AE1B85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Inspire followership</a:t>
            </a:r>
          </a:p>
          <a:p>
            <a:r>
              <a:rPr lang="en-US" dirty="0"/>
              <a:t>Build strong personal relationships</a:t>
            </a:r>
          </a:p>
          <a:p>
            <a:r>
              <a:rPr lang="en-US" dirty="0"/>
              <a:t>Build a stimulating musical environment</a:t>
            </a:r>
          </a:p>
          <a:p>
            <a:r>
              <a:rPr lang="en-US" dirty="0"/>
              <a:t>Be a role model 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8BC330-6F0B-4961-AA9C-7CE0D42C8135}"/>
              </a:ext>
            </a:extLst>
          </p:cNvPr>
          <p:cNvSpPr txBox="1"/>
          <p:nvPr/>
        </p:nvSpPr>
        <p:spPr>
          <a:xfrm>
            <a:off x="9487948" y="6316910"/>
            <a:ext cx="1907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Wethington 2015</a:t>
            </a:r>
          </a:p>
        </p:txBody>
      </p:sp>
    </p:spTree>
    <p:extLst>
      <p:ext uri="{BB962C8B-B14F-4D97-AF65-F5344CB8AC3E}">
        <p14:creationId xmlns:p14="http://schemas.microsoft.com/office/powerpoint/2010/main" val="3198743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83E94E3B-CFA4-455A-9673-F46D27D1F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5F71B8AF-24E1-4CE5-BB2F-6872EEC22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4FFB5C-8DBA-4A40-8D1C-17EF355BA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How Can We Assist Our Teams to Navigate New Realities? </a:t>
            </a:r>
          </a:p>
        </p:txBody>
      </p:sp>
      <p:cxnSp>
        <p:nvCxnSpPr>
          <p:cNvPr id="23" name="Straight Connector 12">
            <a:extLst>
              <a:ext uri="{FF2B5EF4-FFF2-40B4-BE49-F238E27FC236}">
                <a16:creationId xmlns:a16="http://schemas.microsoft.com/office/drawing/2014/main" id="{633E6928-1881-40F9-942A-64C25008A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9EE85D1E-6AE6-45FB-8F62-424732BE3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25" name="Straight Connector 16">
            <a:extLst>
              <a:ext uri="{FF2B5EF4-FFF2-40B4-BE49-F238E27FC236}">
                <a16:creationId xmlns:a16="http://schemas.microsoft.com/office/drawing/2014/main" id="{6EC9DAD0-4276-4BDF-80D8-C985DFED0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18">
            <a:extLst>
              <a:ext uri="{FF2B5EF4-FFF2-40B4-BE49-F238E27FC236}">
                <a16:creationId xmlns:a16="http://schemas.microsoft.com/office/drawing/2014/main" id="{46827CF0-2230-41FD-8518-1B5AD4769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FD65F0BF-BC33-4428-A769-2076C5D8C7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979192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D09CBCC-5E9C-436D-ABAB-17FF75F5A6FB}"/>
              </a:ext>
            </a:extLst>
          </p:cNvPr>
          <p:cNvSpPr txBox="1"/>
          <p:nvPr/>
        </p:nvSpPr>
        <p:spPr>
          <a:xfrm>
            <a:off x="8661115" y="6385389"/>
            <a:ext cx="284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Adapted from Prosci 2018</a:t>
            </a:r>
          </a:p>
        </p:txBody>
      </p:sp>
    </p:spTree>
    <p:extLst>
      <p:ext uri="{BB962C8B-B14F-4D97-AF65-F5344CB8AC3E}">
        <p14:creationId xmlns:p14="http://schemas.microsoft.com/office/powerpoint/2010/main" val="2103840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CCF987-9A21-41B5-8E76-0E7941D20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CRISIS LEADERSHIP TRAITS 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97E66E-9CB1-4C01-A865-9572EBBF2E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Aggressively seeks information</a:t>
            </a:r>
          </a:p>
          <a:p>
            <a:r>
              <a:rPr lang="en-US" dirty="0"/>
              <a:t>Effectively communicates information</a:t>
            </a:r>
          </a:p>
          <a:p>
            <a:r>
              <a:rPr lang="en-US" dirty="0"/>
              <a:t>Takes initiative; is proactive</a:t>
            </a:r>
          </a:p>
          <a:p>
            <a:r>
              <a:rPr lang="en-US" dirty="0"/>
              <a:t>Thinks clearly under pressure</a:t>
            </a:r>
          </a:p>
          <a:p>
            <a:r>
              <a:rPr lang="en-US" dirty="0"/>
              <a:t>Adaptable and flexible</a:t>
            </a:r>
          </a:p>
          <a:p>
            <a:r>
              <a:rPr lang="en-US" dirty="0"/>
              <a:t>Creative; can improvise</a:t>
            </a:r>
          </a:p>
          <a:p>
            <a:r>
              <a:rPr lang="en-US" dirty="0"/>
              <a:t>Resilient; mentally tough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1DF7055-2A39-4E02-AB09-A8E26C6CCD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Courageous; takes intelligent risk</a:t>
            </a:r>
          </a:p>
          <a:p>
            <a:r>
              <a:rPr lang="en-US" dirty="0"/>
              <a:t>Decisive; timely</a:t>
            </a:r>
          </a:p>
          <a:p>
            <a:r>
              <a:rPr lang="en-US" dirty="0"/>
              <a:t>Clear vision and direction</a:t>
            </a:r>
          </a:p>
          <a:p>
            <a:r>
              <a:rPr lang="en-US" dirty="0"/>
              <a:t>Professionally competent</a:t>
            </a:r>
          </a:p>
          <a:p>
            <a:r>
              <a:rPr lang="en-US" dirty="0"/>
              <a:t>Establishes caring relationships</a:t>
            </a:r>
          </a:p>
          <a:p>
            <a:r>
              <a:rPr lang="en-US" dirty="0"/>
              <a:t>Empowers and equips others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136195-CBEE-42E2-9290-8CF036CF9D9A}"/>
              </a:ext>
            </a:extLst>
          </p:cNvPr>
          <p:cNvSpPr txBox="1"/>
          <p:nvPr/>
        </p:nvSpPr>
        <p:spPr>
          <a:xfrm>
            <a:off x="6454793" y="6296175"/>
            <a:ext cx="552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Adapted from Center for Creative Leadership 2020</a:t>
            </a:r>
          </a:p>
        </p:txBody>
      </p:sp>
    </p:spTree>
    <p:extLst>
      <p:ext uri="{BB962C8B-B14F-4D97-AF65-F5344CB8AC3E}">
        <p14:creationId xmlns:p14="http://schemas.microsoft.com/office/powerpoint/2010/main" val="2645077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1EED96-F5CA-404C-A851-2828F8CAF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20"/>
            <a:ext cx="9520158" cy="587718"/>
          </a:xfrm>
        </p:spPr>
        <p:txBody>
          <a:bodyPr/>
          <a:lstStyle/>
          <a:p>
            <a:r>
              <a:rPr lang="en-US" dirty="0"/>
              <a:t>How Do We Lead Through Crisis? 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843DC38C-7C2E-407F-B51C-5A6E6A7812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005157"/>
              </p:ext>
            </p:extLst>
          </p:nvPr>
        </p:nvGraphicFramePr>
        <p:xfrm>
          <a:off x="1534696" y="1940351"/>
          <a:ext cx="9520237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E8A8CD0-2958-41A5-8A6F-74F20B1F63BA}"/>
              </a:ext>
            </a:extLst>
          </p:cNvPr>
          <p:cNvSpPr txBox="1"/>
          <p:nvPr/>
        </p:nvSpPr>
        <p:spPr>
          <a:xfrm>
            <a:off x="7928796" y="1949792"/>
            <a:ext cx="84510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dirty="0"/>
              <a:t>Orient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BABEC8-636A-4DF6-A9DB-B7E6B353AB8C}"/>
              </a:ext>
            </a:extLst>
          </p:cNvPr>
          <p:cNvSpPr txBox="1"/>
          <p:nvPr/>
        </p:nvSpPr>
        <p:spPr>
          <a:xfrm>
            <a:off x="7597881" y="2480883"/>
            <a:ext cx="162897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dirty="0"/>
              <a:t>Sense-Making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C48D23-D7B4-4944-9638-7833600E4EFE}"/>
              </a:ext>
            </a:extLst>
          </p:cNvPr>
          <p:cNvSpPr txBox="1"/>
          <p:nvPr/>
        </p:nvSpPr>
        <p:spPr>
          <a:xfrm>
            <a:off x="9834546" y="4524093"/>
            <a:ext cx="82234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dirty="0"/>
              <a:t>Triage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355E0B-2273-43BA-9019-58DD9E6411BC}"/>
              </a:ext>
            </a:extLst>
          </p:cNvPr>
          <p:cNvSpPr txBox="1"/>
          <p:nvPr/>
        </p:nvSpPr>
        <p:spPr>
          <a:xfrm>
            <a:off x="9660566" y="5128537"/>
            <a:ext cx="119616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dirty="0"/>
              <a:t>Strategize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0249FE-9128-43C3-9938-C39C95CCD6B9}"/>
              </a:ext>
            </a:extLst>
          </p:cNvPr>
          <p:cNvSpPr txBox="1"/>
          <p:nvPr/>
        </p:nvSpPr>
        <p:spPr>
          <a:xfrm>
            <a:off x="9767166" y="5722706"/>
            <a:ext cx="98296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Execute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665676-214E-4674-AAC7-AD164AF586E7}"/>
              </a:ext>
            </a:extLst>
          </p:cNvPr>
          <p:cNvSpPr txBox="1"/>
          <p:nvPr/>
        </p:nvSpPr>
        <p:spPr>
          <a:xfrm>
            <a:off x="1806754" y="4644905"/>
            <a:ext cx="132279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dirty="0"/>
              <a:t>Recalibrate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D4BDC0-D67D-493F-AA9D-9EDB65DBD96C}"/>
              </a:ext>
            </a:extLst>
          </p:cNvPr>
          <p:cNvSpPr txBox="1"/>
          <p:nvPr/>
        </p:nvSpPr>
        <p:spPr>
          <a:xfrm>
            <a:off x="2033773" y="5281097"/>
            <a:ext cx="719299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dirty="0"/>
              <a:t>Pivot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7DED4C-E5E1-4834-BED3-5D4814736564}"/>
              </a:ext>
            </a:extLst>
          </p:cNvPr>
          <p:cNvSpPr txBox="1"/>
          <p:nvPr/>
        </p:nvSpPr>
        <p:spPr>
          <a:xfrm>
            <a:off x="6616700" y="6316875"/>
            <a:ext cx="546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Adapted from Center for Creative Leadership 2020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58C28A-5139-4792-BA4F-5CB64DB7B632}"/>
              </a:ext>
            </a:extLst>
          </p:cNvPr>
          <p:cNvCxnSpPr>
            <a:cxnSpLocks/>
          </p:cNvCxnSpPr>
          <p:nvPr/>
        </p:nvCxnSpPr>
        <p:spPr>
          <a:xfrm flipH="1">
            <a:off x="7191910" y="2078591"/>
            <a:ext cx="736886" cy="240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9D96A6-6D1F-4603-B339-DACC508B6BFD}"/>
              </a:ext>
            </a:extLst>
          </p:cNvPr>
          <p:cNvCxnSpPr>
            <a:cxnSpLocks/>
          </p:cNvCxnSpPr>
          <p:nvPr/>
        </p:nvCxnSpPr>
        <p:spPr>
          <a:xfrm>
            <a:off x="7191910" y="2614773"/>
            <a:ext cx="368443" cy="57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D375467-19C4-4402-96B4-A2AD593D7F76}"/>
              </a:ext>
            </a:extLst>
          </p:cNvPr>
          <p:cNvCxnSpPr>
            <a:cxnSpLocks/>
          </p:cNvCxnSpPr>
          <p:nvPr/>
        </p:nvCxnSpPr>
        <p:spPr>
          <a:xfrm flipH="1">
            <a:off x="8666252" y="4708759"/>
            <a:ext cx="1168294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6224DE-1373-4B61-9D67-6AC8F0024E89}"/>
              </a:ext>
            </a:extLst>
          </p:cNvPr>
          <p:cNvCxnSpPr>
            <a:cxnSpLocks/>
          </p:cNvCxnSpPr>
          <p:nvPr/>
        </p:nvCxnSpPr>
        <p:spPr>
          <a:xfrm flipH="1" flipV="1">
            <a:off x="8666252" y="5078091"/>
            <a:ext cx="994314" cy="242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A40F538-1184-478E-B95F-A98EB8A9A81D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8666252" y="5281097"/>
            <a:ext cx="1100914" cy="626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22A5FB7-43BE-402D-995F-EF5A69A7BEE2}"/>
              </a:ext>
            </a:extLst>
          </p:cNvPr>
          <p:cNvCxnSpPr>
            <a:cxnSpLocks/>
          </p:cNvCxnSpPr>
          <p:nvPr/>
        </p:nvCxnSpPr>
        <p:spPr>
          <a:xfrm flipH="1">
            <a:off x="2794572" y="5173038"/>
            <a:ext cx="1140430" cy="292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55149D7-13EA-4A56-BA42-F1B49275F90B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3129552" y="4829571"/>
            <a:ext cx="825999" cy="140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3932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B2B576D6B2824D81BE22F6F0179075" ma:contentTypeVersion="11" ma:contentTypeDescription="Create a new document." ma:contentTypeScope="" ma:versionID="93948036b1abce818be141fbe4bf0d00">
  <xsd:schema xmlns:xsd="http://www.w3.org/2001/XMLSchema" xmlns:xs="http://www.w3.org/2001/XMLSchema" xmlns:p="http://schemas.microsoft.com/office/2006/metadata/properties" xmlns:ns2="39031bdf-d13a-4a11-8307-0528c8ef0ed1" xmlns:ns3="f79bd2c7-dd23-42ee-8eda-b4a0ded3be7c" targetNamespace="http://schemas.microsoft.com/office/2006/metadata/properties" ma:root="true" ma:fieldsID="d3c7d4cd255d89b0615aa4fd3295909c" ns2:_="" ns3:_="">
    <xsd:import namespace="39031bdf-d13a-4a11-8307-0528c8ef0ed1"/>
    <xsd:import namespace="f79bd2c7-dd23-42ee-8eda-b4a0ded3be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31bdf-d13a-4a11-8307-0528c8ef0e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9bd2c7-dd23-42ee-8eda-b4a0ded3be7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2D63F8-4AB9-43CD-8EFF-5929C1ED1235}"/>
</file>

<file path=customXml/itemProps2.xml><?xml version="1.0" encoding="utf-8"?>
<ds:datastoreItem xmlns:ds="http://schemas.openxmlformats.org/officeDocument/2006/customXml" ds:itemID="{B1BFD0A0-2C24-4D1D-869C-9699D539D5CD}"/>
</file>

<file path=customXml/itemProps3.xml><?xml version="1.0" encoding="utf-8"?>
<ds:datastoreItem xmlns:ds="http://schemas.openxmlformats.org/officeDocument/2006/customXml" ds:itemID="{ADB930BB-896D-4721-A463-1996C11D90A8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528</Words>
  <Application>Microsoft Office PowerPoint</Application>
  <PresentationFormat>Widescreen</PresentationFormat>
  <Paragraphs>118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Palatino Linotype</vt:lpstr>
      <vt:lpstr>Gallery</vt:lpstr>
      <vt:lpstr>Leading In Times of Crisis</vt:lpstr>
      <vt:lpstr>From Chaos to Calm</vt:lpstr>
      <vt:lpstr>Crisis is       Change</vt:lpstr>
      <vt:lpstr>How Do We  Adapt to Change?</vt:lpstr>
      <vt:lpstr>PowerPoint Presentation</vt:lpstr>
      <vt:lpstr>Leadership During Crisis Must Be Transformational</vt:lpstr>
      <vt:lpstr>How Can We Assist Our Teams to Navigate New Realities? </vt:lpstr>
      <vt:lpstr>CRISIS LEADERSHIP TRAITS   </vt:lpstr>
      <vt:lpstr>How Do We Lead Through Crisis? </vt:lpstr>
      <vt:lpstr>How to Triage</vt:lpstr>
      <vt:lpstr>How To Execute</vt:lpstr>
      <vt:lpstr>How To Communicate</vt:lpstr>
      <vt:lpstr>PowerPoint Presentation</vt:lpstr>
      <vt:lpstr>But how do I change my environment?</vt:lpstr>
      <vt:lpstr>Mindfulness:   to be fully aware</vt:lpstr>
      <vt:lpstr>Seven  Mindfulness Exercises In Under a Minute</vt:lpstr>
      <vt:lpstr>PowerPoint Presentation</vt:lpstr>
      <vt:lpstr>My Challenge to you will require courage: </vt:lpstr>
      <vt:lpstr>Nadine Wethington Principal  Forte Leadership LLC nwethington@forteleader.com 703-447-9213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Leading In Times of Crisis</dc:title>
  <dc:creator>Nadine Wethington</dc:creator>
  <cp:lastModifiedBy>Nadine Wethington</cp:lastModifiedBy>
  <cp:revision>1</cp:revision>
  <dcterms:created xsi:type="dcterms:W3CDTF">2020-06-02T15:07:00Z</dcterms:created>
  <dcterms:modified xsi:type="dcterms:W3CDTF">2020-06-02T15:09:04Z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0x01010048B2B576D6B2824D81BE22F6F0179075</vt:lpwstr>
  </property>
  <property fmtid="{D5CDD505-2E9C-101B-9397-08002B2CF9AE}" pid="3" name="Order">
    <vt:r8>5179400</vt:r8>
  </property>
</Properties>
</file>